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56" r:id="rId5"/>
    <p:sldId id="383" r:id="rId6"/>
    <p:sldId id="348" r:id="rId7"/>
    <p:sldId id="351" r:id="rId8"/>
    <p:sldId id="263" r:id="rId9"/>
    <p:sldId id="384" r:id="rId10"/>
    <p:sldId id="385" r:id="rId11"/>
    <p:sldId id="386" r:id="rId12"/>
    <p:sldId id="259" r:id="rId13"/>
    <p:sldId id="369" r:id="rId14"/>
    <p:sldId id="358" r:id="rId15"/>
    <p:sldId id="360" r:id="rId16"/>
    <p:sldId id="359" r:id="rId17"/>
    <p:sldId id="370" r:id="rId18"/>
    <p:sldId id="361" r:id="rId19"/>
    <p:sldId id="362" r:id="rId20"/>
    <p:sldId id="363" r:id="rId21"/>
    <p:sldId id="371" r:id="rId22"/>
    <p:sldId id="364" r:id="rId23"/>
    <p:sldId id="365" r:id="rId24"/>
    <p:sldId id="372" r:id="rId25"/>
    <p:sldId id="366" r:id="rId26"/>
    <p:sldId id="367" r:id="rId27"/>
    <p:sldId id="379" r:id="rId28"/>
    <p:sldId id="380" r:id="rId29"/>
    <p:sldId id="381" r:id="rId30"/>
    <p:sldId id="382" r:id="rId31"/>
    <p:sldId id="368" r:id="rId32"/>
    <p:sldId id="373" r:id="rId33"/>
    <p:sldId id="374" r:id="rId34"/>
    <p:sldId id="375" r:id="rId35"/>
    <p:sldId id="376" r:id="rId36"/>
    <p:sldId id="377" r:id="rId37"/>
    <p:sldId id="378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598" autoAdjust="0"/>
  </p:normalViewPr>
  <p:slideViewPr>
    <p:cSldViewPr snapToGrid="0">
      <p:cViewPr varScale="1">
        <p:scale>
          <a:sx n="70" d="100"/>
          <a:sy n="70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1A51F-F81F-4ADE-90A0-4DEB6CF02D11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1586EE6-0677-4796-A802-179959F90F61}">
      <dgm:prSet/>
      <dgm:spPr/>
      <dgm:t>
        <a:bodyPr/>
        <a:lstStyle/>
        <a:p>
          <a:r>
            <a:rPr lang="en-US"/>
            <a:t>Overview</a:t>
          </a:r>
        </a:p>
      </dgm:t>
    </dgm:pt>
    <dgm:pt modelId="{D2EF4C8B-22FF-4B1F-B43C-3FB562BC6008}" type="parTrans" cxnId="{A3C3E95A-0A32-4A0A-9CD9-9F7E3710AA37}">
      <dgm:prSet/>
      <dgm:spPr/>
      <dgm:t>
        <a:bodyPr/>
        <a:lstStyle/>
        <a:p>
          <a:endParaRPr lang="en-US"/>
        </a:p>
      </dgm:t>
    </dgm:pt>
    <dgm:pt modelId="{F53745A3-F63B-4F59-BAFF-14A3F304F73A}" type="sibTrans" cxnId="{A3C3E95A-0A32-4A0A-9CD9-9F7E3710AA37}">
      <dgm:prSet/>
      <dgm:spPr/>
      <dgm:t>
        <a:bodyPr/>
        <a:lstStyle/>
        <a:p>
          <a:endParaRPr lang="en-US"/>
        </a:p>
      </dgm:t>
    </dgm:pt>
    <dgm:pt modelId="{0EB3B1B5-7605-4955-BBFB-30175EF72000}">
      <dgm:prSet/>
      <dgm:spPr/>
      <dgm:t>
        <a:bodyPr/>
        <a:lstStyle/>
        <a:p>
          <a:r>
            <a:rPr lang="en-US"/>
            <a:t>Data Exploration using Python</a:t>
          </a:r>
        </a:p>
      </dgm:t>
    </dgm:pt>
    <dgm:pt modelId="{A3A1EE94-3B14-4818-AE8A-A11807E62A78}" type="parTrans" cxnId="{55A51EE9-435D-429D-9D6D-C0A181A466BD}">
      <dgm:prSet/>
      <dgm:spPr/>
      <dgm:t>
        <a:bodyPr/>
        <a:lstStyle/>
        <a:p>
          <a:endParaRPr lang="en-US"/>
        </a:p>
      </dgm:t>
    </dgm:pt>
    <dgm:pt modelId="{1C484C6A-42B8-490F-BA46-F7F6F042E7C4}" type="sibTrans" cxnId="{55A51EE9-435D-429D-9D6D-C0A181A466BD}">
      <dgm:prSet/>
      <dgm:spPr/>
      <dgm:t>
        <a:bodyPr/>
        <a:lstStyle/>
        <a:p>
          <a:endParaRPr lang="en-US"/>
        </a:p>
      </dgm:t>
    </dgm:pt>
    <dgm:pt modelId="{0196B67E-DD89-4D46-A06D-62AD630ACA87}">
      <dgm:prSet/>
      <dgm:spPr/>
      <dgm:t>
        <a:bodyPr/>
        <a:lstStyle/>
        <a:p>
          <a:r>
            <a:rPr lang="en-US"/>
            <a:t>RapidMiner</a:t>
          </a:r>
        </a:p>
      </dgm:t>
    </dgm:pt>
    <dgm:pt modelId="{BE5ED47D-70B7-406F-8BE5-E5BA0349515D}" type="parTrans" cxnId="{48A93F89-A43F-4243-84ED-DED86B75FA6E}">
      <dgm:prSet/>
      <dgm:spPr/>
      <dgm:t>
        <a:bodyPr/>
        <a:lstStyle/>
        <a:p>
          <a:endParaRPr lang="en-US"/>
        </a:p>
      </dgm:t>
    </dgm:pt>
    <dgm:pt modelId="{AB297F77-9633-4CF0-AD93-F8127011A60E}" type="sibTrans" cxnId="{48A93F89-A43F-4243-84ED-DED86B75FA6E}">
      <dgm:prSet/>
      <dgm:spPr/>
      <dgm:t>
        <a:bodyPr/>
        <a:lstStyle/>
        <a:p>
          <a:endParaRPr lang="en-US"/>
        </a:p>
      </dgm:t>
    </dgm:pt>
    <dgm:pt modelId="{A7A8E9EE-4B66-41C4-8924-1C6915E45081}">
      <dgm:prSet/>
      <dgm:spPr/>
      <dgm:t>
        <a:bodyPr/>
        <a:lstStyle/>
        <a:p>
          <a:r>
            <a:rPr lang="en-US"/>
            <a:t>Python</a:t>
          </a:r>
        </a:p>
      </dgm:t>
    </dgm:pt>
    <dgm:pt modelId="{596B9CB5-7B62-4FCD-BB79-E85AFEDC3315}" type="parTrans" cxnId="{E73C31E6-CA83-4632-A729-8C139EA31E96}">
      <dgm:prSet/>
      <dgm:spPr/>
      <dgm:t>
        <a:bodyPr/>
        <a:lstStyle/>
        <a:p>
          <a:endParaRPr lang="en-US"/>
        </a:p>
      </dgm:t>
    </dgm:pt>
    <dgm:pt modelId="{32CD3735-9C56-485A-9AA1-8B463D872B4B}" type="sibTrans" cxnId="{E73C31E6-CA83-4632-A729-8C139EA31E96}">
      <dgm:prSet/>
      <dgm:spPr/>
      <dgm:t>
        <a:bodyPr/>
        <a:lstStyle/>
        <a:p>
          <a:endParaRPr lang="en-US"/>
        </a:p>
      </dgm:t>
    </dgm:pt>
    <dgm:pt modelId="{07C0871D-C873-43DB-AD6B-E97AC0CBE289}">
      <dgm:prSet/>
      <dgm:spPr/>
      <dgm:t>
        <a:bodyPr/>
        <a:lstStyle/>
        <a:p>
          <a:r>
            <a:rPr lang="en-US"/>
            <a:t>Accuracy Comparison</a:t>
          </a:r>
        </a:p>
      </dgm:t>
    </dgm:pt>
    <dgm:pt modelId="{F1BDCFEC-9925-444E-A08E-117B3A96AFE8}" type="parTrans" cxnId="{1E183376-8571-4F7C-A1CB-A9676DC061F0}">
      <dgm:prSet/>
      <dgm:spPr/>
      <dgm:t>
        <a:bodyPr/>
        <a:lstStyle/>
        <a:p>
          <a:endParaRPr lang="en-US"/>
        </a:p>
      </dgm:t>
    </dgm:pt>
    <dgm:pt modelId="{5ECC4249-0624-49DF-9FAC-CF159E44E928}" type="sibTrans" cxnId="{1E183376-8571-4F7C-A1CB-A9676DC061F0}">
      <dgm:prSet/>
      <dgm:spPr/>
      <dgm:t>
        <a:bodyPr/>
        <a:lstStyle/>
        <a:p>
          <a:endParaRPr lang="en-US"/>
        </a:p>
      </dgm:t>
    </dgm:pt>
    <dgm:pt modelId="{7AF10495-141C-4903-95C0-CC78AD56C8FA}">
      <dgm:prSet/>
      <dgm:spPr/>
      <dgm:t>
        <a:bodyPr/>
        <a:lstStyle/>
        <a:p>
          <a:r>
            <a:rPr lang="en-US"/>
            <a:t>Conclusion</a:t>
          </a:r>
        </a:p>
      </dgm:t>
    </dgm:pt>
    <dgm:pt modelId="{642C36B2-800C-4C95-9412-04FEC8CB457E}" type="parTrans" cxnId="{BFB2C060-2BCA-443C-9A40-02DBCAB9FE1F}">
      <dgm:prSet/>
      <dgm:spPr/>
      <dgm:t>
        <a:bodyPr/>
        <a:lstStyle/>
        <a:p>
          <a:endParaRPr lang="en-US"/>
        </a:p>
      </dgm:t>
    </dgm:pt>
    <dgm:pt modelId="{CADE93B3-93AF-4CC2-8A76-55110E3A9E7B}" type="sibTrans" cxnId="{BFB2C060-2BCA-443C-9A40-02DBCAB9FE1F}">
      <dgm:prSet/>
      <dgm:spPr/>
      <dgm:t>
        <a:bodyPr/>
        <a:lstStyle/>
        <a:p>
          <a:endParaRPr lang="en-US"/>
        </a:p>
      </dgm:t>
    </dgm:pt>
    <dgm:pt modelId="{7D94DBA9-9566-44E2-BFCE-A344B4EFACAD}" type="pres">
      <dgm:prSet presAssocID="{5481A51F-F81F-4ADE-90A0-4DEB6CF02D11}" presName="linear" presStyleCnt="0">
        <dgm:presLayoutVars>
          <dgm:animLvl val="lvl"/>
          <dgm:resizeHandles val="exact"/>
        </dgm:presLayoutVars>
      </dgm:prSet>
      <dgm:spPr/>
    </dgm:pt>
    <dgm:pt modelId="{1EBC9E74-9DBB-4B22-A479-22490CCDB2DF}" type="pres">
      <dgm:prSet presAssocID="{B1586EE6-0677-4796-A802-179959F90F6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9AB9B3C-87AC-4667-9E4D-03BB7528ECA9}" type="pres">
      <dgm:prSet presAssocID="{F53745A3-F63B-4F59-BAFF-14A3F304F73A}" presName="spacer" presStyleCnt="0"/>
      <dgm:spPr/>
    </dgm:pt>
    <dgm:pt modelId="{F1497880-833A-460B-97A2-68DBC90FDF7A}" type="pres">
      <dgm:prSet presAssocID="{0EB3B1B5-7605-4955-BBFB-30175EF7200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81D06D9-E958-4CD1-89E9-811D1AFFB640}" type="pres">
      <dgm:prSet presAssocID="{1C484C6A-42B8-490F-BA46-F7F6F042E7C4}" presName="spacer" presStyleCnt="0"/>
      <dgm:spPr/>
    </dgm:pt>
    <dgm:pt modelId="{78ECC6B1-03B0-4134-9021-F3BF9FC1F596}" type="pres">
      <dgm:prSet presAssocID="{0196B67E-DD89-4D46-A06D-62AD630ACA8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340B2BB-3639-4AE9-AA82-57F1859C413A}" type="pres">
      <dgm:prSet presAssocID="{AB297F77-9633-4CF0-AD93-F8127011A60E}" presName="spacer" presStyleCnt="0"/>
      <dgm:spPr/>
    </dgm:pt>
    <dgm:pt modelId="{C49C1B45-4ABB-4B03-9078-BE0A2A64598C}" type="pres">
      <dgm:prSet presAssocID="{A7A8E9EE-4B66-41C4-8924-1C6915E4508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AAC1062-7270-4A75-B0BF-E4BBDEFEC6DC}" type="pres">
      <dgm:prSet presAssocID="{32CD3735-9C56-485A-9AA1-8B463D872B4B}" presName="spacer" presStyleCnt="0"/>
      <dgm:spPr/>
    </dgm:pt>
    <dgm:pt modelId="{26A2E3E9-D506-44E8-844C-7D99B9CC0A23}" type="pres">
      <dgm:prSet presAssocID="{07C0871D-C873-43DB-AD6B-E97AC0CBE28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53DFCE0-800F-466D-B04A-1E0D86960281}" type="pres">
      <dgm:prSet presAssocID="{5ECC4249-0624-49DF-9FAC-CF159E44E928}" presName="spacer" presStyleCnt="0"/>
      <dgm:spPr/>
    </dgm:pt>
    <dgm:pt modelId="{1EBDDE13-049D-436B-9F01-4EC07FF49BC1}" type="pres">
      <dgm:prSet presAssocID="{7AF10495-141C-4903-95C0-CC78AD56C8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4025C0A-CFB3-44B8-8D7A-D22F65664093}" type="presOf" srcId="{0EB3B1B5-7605-4955-BBFB-30175EF72000}" destId="{F1497880-833A-460B-97A2-68DBC90FDF7A}" srcOrd="0" destOrd="0" presId="urn:microsoft.com/office/officeart/2005/8/layout/vList2"/>
    <dgm:cxn modelId="{BFB2C060-2BCA-443C-9A40-02DBCAB9FE1F}" srcId="{5481A51F-F81F-4ADE-90A0-4DEB6CF02D11}" destId="{7AF10495-141C-4903-95C0-CC78AD56C8FA}" srcOrd="5" destOrd="0" parTransId="{642C36B2-800C-4C95-9412-04FEC8CB457E}" sibTransId="{CADE93B3-93AF-4CC2-8A76-55110E3A9E7B}"/>
    <dgm:cxn modelId="{1811EB66-31BE-4F12-8B73-67C3D39FBE00}" type="presOf" srcId="{07C0871D-C873-43DB-AD6B-E97AC0CBE289}" destId="{26A2E3E9-D506-44E8-844C-7D99B9CC0A23}" srcOrd="0" destOrd="0" presId="urn:microsoft.com/office/officeart/2005/8/layout/vList2"/>
    <dgm:cxn modelId="{1E183376-8571-4F7C-A1CB-A9676DC061F0}" srcId="{5481A51F-F81F-4ADE-90A0-4DEB6CF02D11}" destId="{07C0871D-C873-43DB-AD6B-E97AC0CBE289}" srcOrd="4" destOrd="0" parTransId="{F1BDCFEC-9925-444E-A08E-117B3A96AFE8}" sibTransId="{5ECC4249-0624-49DF-9FAC-CF159E44E928}"/>
    <dgm:cxn modelId="{26252F57-D72E-43E3-9B31-D8E050539C40}" type="presOf" srcId="{B1586EE6-0677-4796-A802-179959F90F61}" destId="{1EBC9E74-9DBB-4B22-A479-22490CCDB2DF}" srcOrd="0" destOrd="0" presId="urn:microsoft.com/office/officeart/2005/8/layout/vList2"/>
    <dgm:cxn modelId="{A3C3E95A-0A32-4A0A-9CD9-9F7E3710AA37}" srcId="{5481A51F-F81F-4ADE-90A0-4DEB6CF02D11}" destId="{B1586EE6-0677-4796-A802-179959F90F61}" srcOrd="0" destOrd="0" parTransId="{D2EF4C8B-22FF-4B1F-B43C-3FB562BC6008}" sibTransId="{F53745A3-F63B-4F59-BAFF-14A3F304F73A}"/>
    <dgm:cxn modelId="{48A93F89-A43F-4243-84ED-DED86B75FA6E}" srcId="{5481A51F-F81F-4ADE-90A0-4DEB6CF02D11}" destId="{0196B67E-DD89-4D46-A06D-62AD630ACA87}" srcOrd="2" destOrd="0" parTransId="{BE5ED47D-70B7-406F-8BE5-E5BA0349515D}" sibTransId="{AB297F77-9633-4CF0-AD93-F8127011A60E}"/>
    <dgm:cxn modelId="{BFE61293-1B5F-432C-8AD0-D8AB160B4DA0}" type="presOf" srcId="{7AF10495-141C-4903-95C0-CC78AD56C8FA}" destId="{1EBDDE13-049D-436B-9F01-4EC07FF49BC1}" srcOrd="0" destOrd="0" presId="urn:microsoft.com/office/officeart/2005/8/layout/vList2"/>
    <dgm:cxn modelId="{8AAB17B5-3DDA-4392-8E79-8AD8CC0E434D}" type="presOf" srcId="{5481A51F-F81F-4ADE-90A0-4DEB6CF02D11}" destId="{7D94DBA9-9566-44E2-BFCE-A344B4EFACAD}" srcOrd="0" destOrd="0" presId="urn:microsoft.com/office/officeart/2005/8/layout/vList2"/>
    <dgm:cxn modelId="{D5F924E6-603D-4BC3-9CF8-8690D467CB6F}" type="presOf" srcId="{0196B67E-DD89-4D46-A06D-62AD630ACA87}" destId="{78ECC6B1-03B0-4134-9021-F3BF9FC1F596}" srcOrd="0" destOrd="0" presId="urn:microsoft.com/office/officeart/2005/8/layout/vList2"/>
    <dgm:cxn modelId="{E73C31E6-CA83-4632-A729-8C139EA31E96}" srcId="{5481A51F-F81F-4ADE-90A0-4DEB6CF02D11}" destId="{A7A8E9EE-4B66-41C4-8924-1C6915E45081}" srcOrd="3" destOrd="0" parTransId="{596B9CB5-7B62-4FCD-BB79-E85AFEDC3315}" sibTransId="{32CD3735-9C56-485A-9AA1-8B463D872B4B}"/>
    <dgm:cxn modelId="{55A51EE9-435D-429D-9D6D-C0A181A466BD}" srcId="{5481A51F-F81F-4ADE-90A0-4DEB6CF02D11}" destId="{0EB3B1B5-7605-4955-BBFB-30175EF72000}" srcOrd="1" destOrd="0" parTransId="{A3A1EE94-3B14-4818-AE8A-A11807E62A78}" sibTransId="{1C484C6A-42B8-490F-BA46-F7F6F042E7C4}"/>
    <dgm:cxn modelId="{218B25F5-89DF-4D8C-900E-7551750E1687}" type="presOf" srcId="{A7A8E9EE-4B66-41C4-8924-1C6915E45081}" destId="{C49C1B45-4ABB-4B03-9078-BE0A2A64598C}" srcOrd="0" destOrd="0" presId="urn:microsoft.com/office/officeart/2005/8/layout/vList2"/>
    <dgm:cxn modelId="{5EB2B180-D2C2-4AD7-92C6-820740A4AE5C}" type="presParOf" srcId="{7D94DBA9-9566-44E2-BFCE-A344B4EFACAD}" destId="{1EBC9E74-9DBB-4B22-A479-22490CCDB2DF}" srcOrd="0" destOrd="0" presId="urn:microsoft.com/office/officeart/2005/8/layout/vList2"/>
    <dgm:cxn modelId="{5671960F-08FF-4703-B27F-BABDB979AA1B}" type="presParOf" srcId="{7D94DBA9-9566-44E2-BFCE-A344B4EFACAD}" destId="{39AB9B3C-87AC-4667-9E4D-03BB7528ECA9}" srcOrd="1" destOrd="0" presId="urn:microsoft.com/office/officeart/2005/8/layout/vList2"/>
    <dgm:cxn modelId="{A8A6760B-7D5A-461F-97C2-944BA4D1F903}" type="presParOf" srcId="{7D94DBA9-9566-44E2-BFCE-A344B4EFACAD}" destId="{F1497880-833A-460B-97A2-68DBC90FDF7A}" srcOrd="2" destOrd="0" presId="urn:microsoft.com/office/officeart/2005/8/layout/vList2"/>
    <dgm:cxn modelId="{346B882B-9E87-4F7B-B5AA-47764571BD0F}" type="presParOf" srcId="{7D94DBA9-9566-44E2-BFCE-A344B4EFACAD}" destId="{E81D06D9-E958-4CD1-89E9-811D1AFFB640}" srcOrd="3" destOrd="0" presId="urn:microsoft.com/office/officeart/2005/8/layout/vList2"/>
    <dgm:cxn modelId="{9A15FEDF-783F-4AAD-8397-EE0B5579357D}" type="presParOf" srcId="{7D94DBA9-9566-44E2-BFCE-A344B4EFACAD}" destId="{78ECC6B1-03B0-4134-9021-F3BF9FC1F596}" srcOrd="4" destOrd="0" presId="urn:microsoft.com/office/officeart/2005/8/layout/vList2"/>
    <dgm:cxn modelId="{0A111DBD-2623-428A-A47F-07DB65E0CF44}" type="presParOf" srcId="{7D94DBA9-9566-44E2-BFCE-A344B4EFACAD}" destId="{D340B2BB-3639-4AE9-AA82-57F1859C413A}" srcOrd="5" destOrd="0" presId="urn:microsoft.com/office/officeart/2005/8/layout/vList2"/>
    <dgm:cxn modelId="{FC8B447B-CA8D-43B5-BBC2-0D8A9B69CD14}" type="presParOf" srcId="{7D94DBA9-9566-44E2-BFCE-A344B4EFACAD}" destId="{C49C1B45-4ABB-4B03-9078-BE0A2A64598C}" srcOrd="6" destOrd="0" presId="urn:microsoft.com/office/officeart/2005/8/layout/vList2"/>
    <dgm:cxn modelId="{9D9BFA50-CC07-4E69-B2AF-1F16D8E0D496}" type="presParOf" srcId="{7D94DBA9-9566-44E2-BFCE-A344B4EFACAD}" destId="{7AAC1062-7270-4A75-B0BF-E4BBDEFEC6DC}" srcOrd="7" destOrd="0" presId="urn:microsoft.com/office/officeart/2005/8/layout/vList2"/>
    <dgm:cxn modelId="{218B50B8-2198-4218-A9F7-25D9FCBFC785}" type="presParOf" srcId="{7D94DBA9-9566-44E2-BFCE-A344B4EFACAD}" destId="{26A2E3E9-D506-44E8-844C-7D99B9CC0A23}" srcOrd="8" destOrd="0" presId="urn:microsoft.com/office/officeart/2005/8/layout/vList2"/>
    <dgm:cxn modelId="{47262E3A-84A1-431B-B0CB-79C3CEA0F4CD}" type="presParOf" srcId="{7D94DBA9-9566-44E2-BFCE-A344B4EFACAD}" destId="{D53DFCE0-800F-466D-B04A-1E0D86960281}" srcOrd="9" destOrd="0" presId="urn:microsoft.com/office/officeart/2005/8/layout/vList2"/>
    <dgm:cxn modelId="{7701A654-0E29-406E-9C8D-5FA0628558BC}" type="presParOf" srcId="{7D94DBA9-9566-44E2-BFCE-A344B4EFACAD}" destId="{1EBDDE13-049D-436B-9F01-4EC07FF49BC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C7E5D1-ABB6-48E4-A51B-631CA93CC87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2532C4-312D-4FCB-9904-BF945A78DD06}">
      <dgm:prSet/>
      <dgm:spPr/>
      <dgm:t>
        <a:bodyPr/>
        <a:lstStyle/>
        <a:p>
          <a:r>
            <a:rPr lang="en-US"/>
            <a:t>We prepared data using “Python”.</a:t>
          </a:r>
        </a:p>
      </dgm:t>
    </dgm:pt>
    <dgm:pt modelId="{BA0DBC68-2416-4F2B-B5BC-5D562217BFB4}" type="parTrans" cxnId="{0028A096-2BFC-4CC6-A36F-F17437D2620E}">
      <dgm:prSet/>
      <dgm:spPr/>
      <dgm:t>
        <a:bodyPr/>
        <a:lstStyle/>
        <a:p>
          <a:endParaRPr lang="en-US"/>
        </a:p>
      </dgm:t>
    </dgm:pt>
    <dgm:pt modelId="{628724E7-2BDD-4B59-9C66-A96F6861F44E}" type="sibTrans" cxnId="{0028A096-2BFC-4CC6-A36F-F17437D2620E}">
      <dgm:prSet/>
      <dgm:spPr/>
      <dgm:t>
        <a:bodyPr/>
        <a:lstStyle/>
        <a:p>
          <a:endParaRPr lang="en-US"/>
        </a:p>
      </dgm:t>
    </dgm:pt>
    <dgm:pt modelId="{9185402A-620F-42D9-9535-4B1F28DFB9E7}">
      <dgm:prSet/>
      <dgm:spPr/>
      <dgm:t>
        <a:bodyPr/>
        <a:lstStyle/>
        <a:p>
          <a:r>
            <a:rPr lang="en-US"/>
            <a:t>There’s no missing values or duplicated values.</a:t>
          </a:r>
        </a:p>
      </dgm:t>
    </dgm:pt>
    <dgm:pt modelId="{F8F47D8A-E801-4B83-87EA-3C1E4ABD3A00}" type="parTrans" cxnId="{9AE97639-9D95-4235-BA05-6C586FC4654E}">
      <dgm:prSet/>
      <dgm:spPr/>
      <dgm:t>
        <a:bodyPr/>
        <a:lstStyle/>
        <a:p>
          <a:endParaRPr lang="en-US"/>
        </a:p>
      </dgm:t>
    </dgm:pt>
    <dgm:pt modelId="{221B53FA-EECE-4277-9B15-14954CB1E984}" type="sibTrans" cxnId="{9AE97639-9D95-4235-BA05-6C586FC4654E}">
      <dgm:prSet/>
      <dgm:spPr/>
      <dgm:t>
        <a:bodyPr/>
        <a:lstStyle/>
        <a:p>
          <a:endParaRPr lang="en-US"/>
        </a:p>
      </dgm:t>
    </dgm:pt>
    <dgm:pt modelId="{43844485-4BB3-4532-BBF8-D5829986592E}">
      <dgm:prSet/>
      <dgm:spPr/>
      <dgm:t>
        <a:bodyPr/>
        <a:lstStyle/>
        <a:p>
          <a:r>
            <a:rPr lang="en-US"/>
            <a:t>We use the describe() function to have a summary statistics.</a:t>
          </a:r>
        </a:p>
      </dgm:t>
    </dgm:pt>
    <dgm:pt modelId="{8D3C5E7C-7731-4510-8DE2-3FBD8F32FE86}" type="parTrans" cxnId="{91293741-7FC0-4858-96ED-76F52EC2DD41}">
      <dgm:prSet/>
      <dgm:spPr/>
      <dgm:t>
        <a:bodyPr/>
        <a:lstStyle/>
        <a:p>
          <a:endParaRPr lang="en-US"/>
        </a:p>
      </dgm:t>
    </dgm:pt>
    <dgm:pt modelId="{E6167BA4-9741-4E81-AFEF-3975A1CEDAC9}" type="sibTrans" cxnId="{91293741-7FC0-4858-96ED-76F52EC2DD41}">
      <dgm:prSet/>
      <dgm:spPr/>
      <dgm:t>
        <a:bodyPr/>
        <a:lstStyle/>
        <a:p>
          <a:endParaRPr lang="en-US"/>
        </a:p>
      </dgm:t>
    </dgm:pt>
    <dgm:pt modelId="{A3991038-9E37-4C2E-A1D0-EB27A56DE114}" type="pres">
      <dgm:prSet presAssocID="{11C7E5D1-ABB6-48E4-A51B-631CA93CC87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CB90C7E-DB64-4471-B801-A290977A9227}" type="pres">
      <dgm:prSet presAssocID="{9C2532C4-312D-4FCB-9904-BF945A78DD06}" presName="hierRoot1" presStyleCnt="0"/>
      <dgm:spPr/>
    </dgm:pt>
    <dgm:pt modelId="{2B03D3D0-D59D-4237-940E-76610633C763}" type="pres">
      <dgm:prSet presAssocID="{9C2532C4-312D-4FCB-9904-BF945A78DD06}" presName="composite" presStyleCnt="0"/>
      <dgm:spPr/>
    </dgm:pt>
    <dgm:pt modelId="{1302BA49-458A-4E62-8C1D-950C95740A67}" type="pres">
      <dgm:prSet presAssocID="{9C2532C4-312D-4FCB-9904-BF945A78DD06}" presName="background" presStyleLbl="node0" presStyleIdx="0" presStyleCnt="3"/>
      <dgm:spPr/>
    </dgm:pt>
    <dgm:pt modelId="{AD01BE80-3C5C-4C08-8130-2B3A05D964D1}" type="pres">
      <dgm:prSet presAssocID="{9C2532C4-312D-4FCB-9904-BF945A78DD06}" presName="text" presStyleLbl="fgAcc0" presStyleIdx="0" presStyleCnt="3">
        <dgm:presLayoutVars>
          <dgm:chPref val="3"/>
        </dgm:presLayoutVars>
      </dgm:prSet>
      <dgm:spPr/>
    </dgm:pt>
    <dgm:pt modelId="{6E089F09-35CF-442D-A3BD-E462E0C8A42F}" type="pres">
      <dgm:prSet presAssocID="{9C2532C4-312D-4FCB-9904-BF945A78DD06}" presName="hierChild2" presStyleCnt="0"/>
      <dgm:spPr/>
    </dgm:pt>
    <dgm:pt modelId="{8EF50184-3A5F-4684-B7DE-FAD4DC3172D7}" type="pres">
      <dgm:prSet presAssocID="{9185402A-620F-42D9-9535-4B1F28DFB9E7}" presName="hierRoot1" presStyleCnt="0"/>
      <dgm:spPr/>
    </dgm:pt>
    <dgm:pt modelId="{D1D8392B-4F13-4510-9403-F22F900AAC8E}" type="pres">
      <dgm:prSet presAssocID="{9185402A-620F-42D9-9535-4B1F28DFB9E7}" presName="composite" presStyleCnt="0"/>
      <dgm:spPr/>
    </dgm:pt>
    <dgm:pt modelId="{C42E6F54-A2A0-4469-B7F7-D40EA5EBB71A}" type="pres">
      <dgm:prSet presAssocID="{9185402A-620F-42D9-9535-4B1F28DFB9E7}" presName="background" presStyleLbl="node0" presStyleIdx="1" presStyleCnt="3"/>
      <dgm:spPr/>
    </dgm:pt>
    <dgm:pt modelId="{6C9BE0D5-55CE-4E1E-9727-77E98D90B68B}" type="pres">
      <dgm:prSet presAssocID="{9185402A-620F-42D9-9535-4B1F28DFB9E7}" presName="text" presStyleLbl="fgAcc0" presStyleIdx="1" presStyleCnt="3">
        <dgm:presLayoutVars>
          <dgm:chPref val="3"/>
        </dgm:presLayoutVars>
      </dgm:prSet>
      <dgm:spPr/>
    </dgm:pt>
    <dgm:pt modelId="{E184CE19-A3CF-47F5-A860-43590A5B7A80}" type="pres">
      <dgm:prSet presAssocID="{9185402A-620F-42D9-9535-4B1F28DFB9E7}" presName="hierChild2" presStyleCnt="0"/>
      <dgm:spPr/>
    </dgm:pt>
    <dgm:pt modelId="{2DB472AA-584C-4C0A-9BED-9991DD059063}" type="pres">
      <dgm:prSet presAssocID="{43844485-4BB3-4532-BBF8-D5829986592E}" presName="hierRoot1" presStyleCnt="0"/>
      <dgm:spPr/>
    </dgm:pt>
    <dgm:pt modelId="{F11AB18D-D667-4F6E-88F9-15A1B70B03D4}" type="pres">
      <dgm:prSet presAssocID="{43844485-4BB3-4532-BBF8-D5829986592E}" presName="composite" presStyleCnt="0"/>
      <dgm:spPr/>
    </dgm:pt>
    <dgm:pt modelId="{9B30096A-3ECB-464C-A364-8966C5289934}" type="pres">
      <dgm:prSet presAssocID="{43844485-4BB3-4532-BBF8-D5829986592E}" presName="background" presStyleLbl="node0" presStyleIdx="2" presStyleCnt="3"/>
      <dgm:spPr/>
    </dgm:pt>
    <dgm:pt modelId="{8BF633BA-A427-400B-AA75-A1ABB9900F58}" type="pres">
      <dgm:prSet presAssocID="{43844485-4BB3-4532-BBF8-D5829986592E}" presName="text" presStyleLbl="fgAcc0" presStyleIdx="2" presStyleCnt="3">
        <dgm:presLayoutVars>
          <dgm:chPref val="3"/>
        </dgm:presLayoutVars>
      </dgm:prSet>
      <dgm:spPr/>
    </dgm:pt>
    <dgm:pt modelId="{D2E5A634-836D-4B5E-A463-D61DD37E66F1}" type="pres">
      <dgm:prSet presAssocID="{43844485-4BB3-4532-BBF8-D5829986592E}" presName="hierChild2" presStyleCnt="0"/>
      <dgm:spPr/>
    </dgm:pt>
  </dgm:ptLst>
  <dgm:cxnLst>
    <dgm:cxn modelId="{204FFD2D-E0F7-48B2-913A-F9D4686347DD}" type="presOf" srcId="{9C2532C4-312D-4FCB-9904-BF945A78DD06}" destId="{AD01BE80-3C5C-4C08-8130-2B3A05D964D1}" srcOrd="0" destOrd="0" presId="urn:microsoft.com/office/officeart/2005/8/layout/hierarchy1"/>
    <dgm:cxn modelId="{9AE97639-9D95-4235-BA05-6C586FC4654E}" srcId="{11C7E5D1-ABB6-48E4-A51B-631CA93CC87C}" destId="{9185402A-620F-42D9-9535-4B1F28DFB9E7}" srcOrd="1" destOrd="0" parTransId="{F8F47D8A-E801-4B83-87EA-3C1E4ABD3A00}" sibTransId="{221B53FA-EECE-4277-9B15-14954CB1E984}"/>
    <dgm:cxn modelId="{91293741-7FC0-4858-96ED-76F52EC2DD41}" srcId="{11C7E5D1-ABB6-48E4-A51B-631CA93CC87C}" destId="{43844485-4BB3-4532-BBF8-D5829986592E}" srcOrd="2" destOrd="0" parTransId="{8D3C5E7C-7731-4510-8DE2-3FBD8F32FE86}" sibTransId="{E6167BA4-9741-4E81-AFEF-3975A1CEDAC9}"/>
    <dgm:cxn modelId="{3F666087-E255-479A-AA4F-7E850131ACC1}" type="presOf" srcId="{11C7E5D1-ABB6-48E4-A51B-631CA93CC87C}" destId="{A3991038-9E37-4C2E-A1D0-EB27A56DE114}" srcOrd="0" destOrd="0" presId="urn:microsoft.com/office/officeart/2005/8/layout/hierarchy1"/>
    <dgm:cxn modelId="{0028A096-2BFC-4CC6-A36F-F17437D2620E}" srcId="{11C7E5D1-ABB6-48E4-A51B-631CA93CC87C}" destId="{9C2532C4-312D-4FCB-9904-BF945A78DD06}" srcOrd="0" destOrd="0" parTransId="{BA0DBC68-2416-4F2B-B5BC-5D562217BFB4}" sibTransId="{628724E7-2BDD-4B59-9C66-A96F6861F44E}"/>
    <dgm:cxn modelId="{78EF239A-7EA3-4705-A15A-868638CDD6A4}" type="presOf" srcId="{9185402A-620F-42D9-9535-4B1F28DFB9E7}" destId="{6C9BE0D5-55CE-4E1E-9727-77E98D90B68B}" srcOrd="0" destOrd="0" presId="urn:microsoft.com/office/officeart/2005/8/layout/hierarchy1"/>
    <dgm:cxn modelId="{58B2B8A5-8E59-4135-BB3C-D5B3DC9500A9}" type="presOf" srcId="{43844485-4BB3-4532-BBF8-D5829986592E}" destId="{8BF633BA-A427-400B-AA75-A1ABB9900F58}" srcOrd="0" destOrd="0" presId="urn:microsoft.com/office/officeart/2005/8/layout/hierarchy1"/>
    <dgm:cxn modelId="{FE11CB5C-C642-4AB3-B5AD-0320BED319E8}" type="presParOf" srcId="{A3991038-9E37-4C2E-A1D0-EB27A56DE114}" destId="{4CB90C7E-DB64-4471-B801-A290977A9227}" srcOrd="0" destOrd="0" presId="urn:microsoft.com/office/officeart/2005/8/layout/hierarchy1"/>
    <dgm:cxn modelId="{33E44805-E990-4231-B4C3-9AF8654D0CB1}" type="presParOf" srcId="{4CB90C7E-DB64-4471-B801-A290977A9227}" destId="{2B03D3D0-D59D-4237-940E-76610633C763}" srcOrd="0" destOrd="0" presId="urn:microsoft.com/office/officeart/2005/8/layout/hierarchy1"/>
    <dgm:cxn modelId="{8A365309-E2FC-478F-BE6F-8C80F39707A0}" type="presParOf" srcId="{2B03D3D0-D59D-4237-940E-76610633C763}" destId="{1302BA49-458A-4E62-8C1D-950C95740A67}" srcOrd="0" destOrd="0" presId="urn:microsoft.com/office/officeart/2005/8/layout/hierarchy1"/>
    <dgm:cxn modelId="{AFFF858D-B6F8-40BA-9126-BFC6A3DF1BB2}" type="presParOf" srcId="{2B03D3D0-D59D-4237-940E-76610633C763}" destId="{AD01BE80-3C5C-4C08-8130-2B3A05D964D1}" srcOrd="1" destOrd="0" presId="urn:microsoft.com/office/officeart/2005/8/layout/hierarchy1"/>
    <dgm:cxn modelId="{FB751261-0039-4409-8E3D-AB26B66827CC}" type="presParOf" srcId="{4CB90C7E-DB64-4471-B801-A290977A9227}" destId="{6E089F09-35CF-442D-A3BD-E462E0C8A42F}" srcOrd="1" destOrd="0" presId="urn:microsoft.com/office/officeart/2005/8/layout/hierarchy1"/>
    <dgm:cxn modelId="{F027F2C7-E54E-499D-AFB4-DB6C469FF06A}" type="presParOf" srcId="{A3991038-9E37-4C2E-A1D0-EB27A56DE114}" destId="{8EF50184-3A5F-4684-B7DE-FAD4DC3172D7}" srcOrd="1" destOrd="0" presId="urn:microsoft.com/office/officeart/2005/8/layout/hierarchy1"/>
    <dgm:cxn modelId="{3B87D453-E2A0-4954-8FB3-776DCB4A7531}" type="presParOf" srcId="{8EF50184-3A5F-4684-B7DE-FAD4DC3172D7}" destId="{D1D8392B-4F13-4510-9403-F22F900AAC8E}" srcOrd="0" destOrd="0" presId="urn:microsoft.com/office/officeart/2005/8/layout/hierarchy1"/>
    <dgm:cxn modelId="{C18702C2-6209-4ACA-AE29-893150B61DB0}" type="presParOf" srcId="{D1D8392B-4F13-4510-9403-F22F900AAC8E}" destId="{C42E6F54-A2A0-4469-B7F7-D40EA5EBB71A}" srcOrd="0" destOrd="0" presId="urn:microsoft.com/office/officeart/2005/8/layout/hierarchy1"/>
    <dgm:cxn modelId="{CC3AD68C-3840-4D5B-AC10-5276A355CC2B}" type="presParOf" srcId="{D1D8392B-4F13-4510-9403-F22F900AAC8E}" destId="{6C9BE0D5-55CE-4E1E-9727-77E98D90B68B}" srcOrd="1" destOrd="0" presId="urn:microsoft.com/office/officeart/2005/8/layout/hierarchy1"/>
    <dgm:cxn modelId="{3736558E-E24D-4BD1-964E-7AB7BA3AAE72}" type="presParOf" srcId="{8EF50184-3A5F-4684-B7DE-FAD4DC3172D7}" destId="{E184CE19-A3CF-47F5-A860-43590A5B7A80}" srcOrd="1" destOrd="0" presId="urn:microsoft.com/office/officeart/2005/8/layout/hierarchy1"/>
    <dgm:cxn modelId="{EC5C4179-268B-486E-8BA3-C95920045791}" type="presParOf" srcId="{A3991038-9E37-4C2E-A1D0-EB27A56DE114}" destId="{2DB472AA-584C-4C0A-9BED-9991DD059063}" srcOrd="2" destOrd="0" presId="urn:microsoft.com/office/officeart/2005/8/layout/hierarchy1"/>
    <dgm:cxn modelId="{4D6E5222-26CA-43A6-B2AB-CA6543F9E86C}" type="presParOf" srcId="{2DB472AA-584C-4C0A-9BED-9991DD059063}" destId="{F11AB18D-D667-4F6E-88F9-15A1B70B03D4}" srcOrd="0" destOrd="0" presId="urn:microsoft.com/office/officeart/2005/8/layout/hierarchy1"/>
    <dgm:cxn modelId="{DFED9BC4-7E3D-4F19-9404-E94462B72AAE}" type="presParOf" srcId="{F11AB18D-D667-4F6E-88F9-15A1B70B03D4}" destId="{9B30096A-3ECB-464C-A364-8966C5289934}" srcOrd="0" destOrd="0" presId="urn:microsoft.com/office/officeart/2005/8/layout/hierarchy1"/>
    <dgm:cxn modelId="{99208B1F-92F4-4836-8589-3538E075CEE7}" type="presParOf" srcId="{F11AB18D-D667-4F6E-88F9-15A1B70B03D4}" destId="{8BF633BA-A427-400B-AA75-A1ABB9900F58}" srcOrd="1" destOrd="0" presId="urn:microsoft.com/office/officeart/2005/8/layout/hierarchy1"/>
    <dgm:cxn modelId="{8DB5BB96-77CD-4247-B8EB-29C38B655AB9}" type="presParOf" srcId="{2DB472AA-584C-4C0A-9BED-9991DD059063}" destId="{D2E5A634-836D-4B5E-A463-D61DD37E66F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C9E74-9DBB-4B22-A479-22490CCDB2DF}">
      <dsp:nvSpPr>
        <dsp:cNvPr id="0" name=""/>
        <dsp:cNvSpPr/>
      </dsp:nvSpPr>
      <dsp:spPr>
        <a:xfrm>
          <a:off x="0" y="58879"/>
          <a:ext cx="9520238" cy="593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Overview</a:t>
          </a:r>
        </a:p>
      </dsp:txBody>
      <dsp:txXfrm>
        <a:off x="28957" y="87836"/>
        <a:ext cx="9462324" cy="535276"/>
      </dsp:txXfrm>
    </dsp:sp>
    <dsp:sp modelId="{F1497880-833A-460B-97A2-68DBC90FDF7A}">
      <dsp:nvSpPr>
        <dsp:cNvPr id="0" name=""/>
        <dsp:cNvSpPr/>
      </dsp:nvSpPr>
      <dsp:spPr>
        <a:xfrm>
          <a:off x="0" y="726949"/>
          <a:ext cx="9520238" cy="593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 Exploration using Python</a:t>
          </a:r>
        </a:p>
      </dsp:txBody>
      <dsp:txXfrm>
        <a:off x="28957" y="755906"/>
        <a:ext cx="9462324" cy="535276"/>
      </dsp:txXfrm>
    </dsp:sp>
    <dsp:sp modelId="{78ECC6B1-03B0-4134-9021-F3BF9FC1F596}">
      <dsp:nvSpPr>
        <dsp:cNvPr id="0" name=""/>
        <dsp:cNvSpPr/>
      </dsp:nvSpPr>
      <dsp:spPr>
        <a:xfrm>
          <a:off x="0" y="1395019"/>
          <a:ext cx="9520238" cy="593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RapidMiner</a:t>
          </a:r>
        </a:p>
      </dsp:txBody>
      <dsp:txXfrm>
        <a:off x="28957" y="1423976"/>
        <a:ext cx="9462324" cy="535276"/>
      </dsp:txXfrm>
    </dsp:sp>
    <dsp:sp modelId="{C49C1B45-4ABB-4B03-9078-BE0A2A64598C}">
      <dsp:nvSpPr>
        <dsp:cNvPr id="0" name=""/>
        <dsp:cNvSpPr/>
      </dsp:nvSpPr>
      <dsp:spPr>
        <a:xfrm>
          <a:off x="0" y="2063090"/>
          <a:ext cx="9520238" cy="593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Python</a:t>
          </a:r>
        </a:p>
      </dsp:txBody>
      <dsp:txXfrm>
        <a:off x="28957" y="2092047"/>
        <a:ext cx="9462324" cy="535276"/>
      </dsp:txXfrm>
    </dsp:sp>
    <dsp:sp modelId="{26A2E3E9-D506-44E8-844C-7D99B9CC0A23}">
      <dsp:nvSpPr>
        <dsp:cNvPr id="0" name=""/>
        <dsp:cNvSpPr/>
      </dsp:nvSpPr>
      <dsp:spPr>
        <a:xfrm>
          <a:off x="0" y="2731160"/>
          <a:ext cx="9520238" cy="593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Accuracy Comparison</a:t>
          </a:r>
        </a:p>
      </dsp:txBody>
      <dsp:txXfrm>
        <a:off x="28957" y="2760117"/>
        <a:ext cx="9462324" cy="535276"/>
      </dsp:txXfrm>
    </dsp:sp>
    <dsp:sp modelId="{1EBDDE13-049D-436B-9F01-4EC07FF49BC1}">
      <dsp:nvSpPr>
        <dsp:cNvPr id="0" name=""/>
        <dsp:cNvSpPr/>
      </dsp:nvSpPr>
      <dsp:spPr>
        <a:xfrm>
          <a:off x="0" y="3399230"/>
          <a:ext cx="9520238" cy="593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Conclusion</a:t>
          </a:r>
        </a:p>
      </dsp:txBody>
      <dsp:txXfrm>
        <a:off x="28957" y="3428187"/>
        <a:ext cx="9462324" cy="535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2BA49-458A-4E62-8C1D-950C95740A67}">
      <dsp:nvSpPr>
        <dsp:cNvPr id="0" name=""/>
        <dsp:cNvSpPr/>
      </dsp:nvSpPr>
      <dsp:spPr>
        <a:xfrm>
          <a:off x="0" y="879607"/>
          <a:ext cx="2859285" cy="1815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1BE80-3C5C-4C08-8130-2B3A05D964D1}">
      <dsp:nvSpPr>
        <dsp:cNvPr id="0" name=""/>
        <dsp:cNvSpPr/>
      </dsp:nvSpPr>
      <dsp:spPr>
        <a:xfrm>
          <a:off x="317698" y="1181420"/>
          <a:ext cx="2859285" cy="18156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 prepared data using “Python”.</a:t>
          </a:r>
        </a:p>
      </dsp:txBody>
      <dsp:txXfrm>
        <a:off x="370876" y="1234598"/>
        <a:ext cx="2752929" cy="1709290"/>
      </dsp:txXfrm>
    </dsp:sp>
    <dsp:sp modelId="{C42E6F54-A2A0-4469-B7F7-D40EA5EBB71A}">
      <dsp:nvSpPr>
        <dsp:cNvPr id="0" name=""/>
        <dsp:cNvSpPr/>
      </dsp:nvSpPr>
      <dsp:spPr>
        <a:xfrm>
          <a:off x="3494682" y="879607"/>
          <a:ext cx="2859285" cy="1815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BE0D5-55CE-4E1E-9727-77E98D90B68B}">
      <dsp:nvSpPr>
        <dsp:cNvPr id="0" name=""/>
        <dsp:cNvSpPr/>
      </dsp:nvSpPr>
      <dsp:spPr>
        <a:xfrm>
          <a:off x="3812381" y="1181420"/>
          <a:ext cx="2859285" cy="18156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There’s no missing values or duplicated values.</a:t>
          </a:r>
        </a:p>
      </dsp:txBody>
      <dsp:txXfrm>
        <a:off x="3865559" y="1234598"/>
        <a:ext cx="2752929" cy="1709290"/>
      </dsp:txXfrm>
    </dsp:sp>
    <dsp:sp modelId="{9B30096A-3ECB-464C-A364-8966C5289934}">
      <dsp:nvSpPr>
        <dsp:cNvPr id="0" name=""/>
        <dsp:cNvSpPr/>
      </dsp:nvSpPr>
      <dsp:spPr>
        <a:xfrm>
          <a:off x="6989365" y="879607"/>
          <a:ext cx="2859285" cy="18156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F633BA-A427-400B-AA75-A1ABB9900F58}">
      <dsp:nvSpPr>
        <dsp:cNvPr id="0" name=""/>
        <dsp:cNvSpPr/>
      </dsp:nvSpPr>
      <dsp:spPr>
        <a:xfrm>
          <a:off x="7307064" y="1181420"/>
          <a:ext cx="2859285" cy="18156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 use the describe() function to have a summary statistics.</a:t>
          </a:r>
        </a:p>
      </dsp:txBody>
      <dsp:txXfrm>
        <a:off x="7360242" y="1234598"/>
        <a:ext cx="2752929" cy="1709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F26D3B-A842-4D45-852C-62BEF856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C8A44-69AC-4E7F-A872-AF38C78B9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3E7A1-554A-4C4C-B50A-4CE3CCC57540}" type="datetimeFigureOut">
              <a:rPr lang="en-US" smtClean="0"/>
              <a:t>12/28/2022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D8AC2-4250-4798-8C65-BE81E0746B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545EA-290A-486D-A31F-D71167BFCC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941FD-E006-40E2-B340-6286CD553D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63ECC-78D2-4E8A-A700-59972B31285C}" type="datetimeFigureOut">
              <a:rPr lang="en-US" smtClean="0"/>
              <a:t>12/28/2022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61EF0-BB50-46E2-AC40-CAE3182A29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40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35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437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092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540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337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532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860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633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480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75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48611-887A-46A5-B63E-16AA286D8B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870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861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488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1341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13855-738F-4C43-837B-394082BD6F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00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4430F0-8867-43F1-BE0E-9E09EAF193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699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35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339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079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37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F6F3B-5405-44C5-B000-77179EACE7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2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6E4E501-35F4-4853-B201-F5B8E672304F}"/>
              </a:ext>
            </a:extLst>
          </p:cNvPr>
          <p:cNvSpPr/>
          <p:nvPr userDrawn="1"/>
        </p:nvSpPr>
        <p:spPr>
          <a:xfrm>
            <a:off x="-2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6E6322-04D4-4AF7-B9D8-27972C61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6797" y="5064781"/>
            <a:ext cx="5311" cy="1673"/>
          </a:xfrm>
          <a:custGeom>
            <a:avLst/>
            <a:gdLst>
              <a:gd name="connsiteX0" fmla="*/ 5040 w 5311"/>
              <a:gd name="connsiteY0" fmla="*/ 0 h 1673"/>
              <a:gd name="connsiteX1" fmla="*/ 5311 w 5311"/>
              <a:gd name="connsiteY1" fmla="*/ 504 h 1673"/>
              <a:gd name="connsiteX2" fmla="*/ 633 w 5311"/>
              <a:gd name="connsiteY2" fmla="*/ 1238 h 1673"/>
              <a:gd name="connsiteX3" fmla="*/ 5040 w 5311"/>
              <a:gd name="connsiteY3" fmla="*/ 0 h 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" h="1673">
                <a:moveTo>
                  <a:pt x="5040" y="0"/>
                </a:moveTo>
                <a:lnTo>
                  <a:pt x="5311" y="504"/>
                </a:lnTo>
                <a:cubicBezTo>
                  <a:pt x="3865" y="1390"/>
                  <a:pt x="-1892" y="2201"/>
                  <a:pt x="633" y="1238"/>
                </a:cubicBezTo>
                <a:lnTo>
                  <a:pt x="5040" y="0"/>
                </a:lnTo>
                <a:close/>
              </a:path>
            </a:pathLst>
          </a:custGeom>
          <a:solidFill>
            <a:srgbClr val="82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14F34EE-2765-4E68-817F-8FACFF30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F3CA1D1D-8AC9-4DC2-B4AE-56AEBDEFC7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062663"/>
          </a:xfrm>
          <a:custGeom>
            <a:avLst/>
            <a:gdLst>
              <a:gd name="connsiteX0" fmla="*/ 0 w 12191999"/>
              <a:gd name="connsiteY0" fmla="*/ 0 h 6062663"/>
              <a:gd name="connsiteX1" fmla="*/ 12191999 w 12191999"/>
              <a:gd name="connsiteY1" fmla="*/ 0 h 6062663"/>
              <a:gd name="connsiteX2" fmla="*/ 12191999 w 12191999"/>
              <a:gd name="connsiteY2" fmla="*/ 6062663 h 6062663"/>
              <a:gd name="connsiteX3" fmla="*/ 12191998 w 12191999"/>
              <a:gd name="connsiteY3" fmla="*/ 6062663 h 6062663"/>
              <a:gd name="connsiteX4" fmla="*/ 12191998 w 12191999"/>
              <a:gd name="connsiteY4" fmla="*/ 5840727 h 6062663"/>
              <a:gd name="connsiteX5" fmla="*/ 12140859 w 12191999"/>
              <a:gd name="connsiteY5" fmla="*/ 5858383 h 6062663"/>
              <a:gd name="connsiteX6" fmla="*/ 12080160 w 12191999"/>
              <a:gd name="connsiteY6" fmla="*/ 5909745 h 6062663"/>
              <a:gd name="connsiteX7" fmla="*/ 11917884 w 12191999"/>
              <a:gd name="connsiteY7" fmla="*/ 5942135 h 6062663"/>
              <a:gd name="connsiteX8" fmla="*/ 11894609 w 12191999"/>
              <a:gd name="connsiteY8" fmla="*/ 5962515 h 6062663"/>
              <a:gd name="connsiteX9" fmla="*/ 11712378 w 12191999"/>
              <a:gd name="connsiteY9" fmla="*/ 5870180 h 6062663"/>
              <a:gd name="connsiteX10" fmla="*/ 11585365 w 12191999"/>
              <a:gd name="connsiteY10" fmla="*/ 5830666 h 6062663"/>
              <a:gd name="connsiteX11" fmla="*/ 11516469 w 12191999"/>
              <a:gd name="connsiteY11" fmla="*/ 5760136 h 6062663"/>
              <a:gd name="connsiteX12" fmla="*/ 11462691 w 12191999"/>
              <a:gd name="connsiteY12" fmla="*/ 5710886 h 6062663"/>
              <a:gd name="connsiteX13" fmla="*/ 11369711 w 12191999"/>
              <a:gd name="connsiteY13" fmla="*/ 5654352 h 6062663"/>
              <a:gd name="connsiteX14" fmla="*/ 11273968 w 12191999"/>
              <a:gd name="connsiteY14" fmla="*/ 5599478 h 6062663"/>
              <a:gd name="connsiteX15" fmla="*/ 11195083 w 12191999"/>
              <a:gd name="connsiteY15" fmla="*/ 5580148 h 6062663"/>
              <a:gd name="connsiteX16" fmla="*/ 11143407 w 12191999"/>
              <a:gd name="connsiteY16" fmla="*/ 5580743 h 6062663"/>
              <a:gd name="connsiteX17" fmla="*/ 11085934 w 12191999"/>
              <a:gd name="connsiteY17" fmla="*/ 5572237 h 6062663"/>
              <a:gd name="connsiteX18" fmla="*/ 11030952 w 12191999"/>
              <a:gd name="connsiteY18" fmla="*/ 5569587 h 6062663"/>
              <a:gd name="connsiteX19" fmla="*/ 10951059 w 12191999"/>
              <a:gd name="connsiteY19" fmla="*/ 5573961 h 6062663"/>
              <a:gd name="connsiteX20" fmla="*/ 10857720 w 12191999"/>
              <a:gd name="connsiteY20" fmla="*/ 5561929 h 6062663"/>
              <a:gd name="connsiteX21" fmla="*/ 10644615 w 12191999"/>
              <a:gd name="connsiteY21" fmla="*/ 5505722 h 6062663"/>
              <a:gd name="connsiteX22" fmla="*/ 10519276 w 12191999"/>
              <a:gd name="connsiteY22" fmla="*/ 5487102 h 6062663"/>
              <a:gd name="connsiteX23" fmla="*/ 10445980 w 12191999"/>
              <a:gd name="connsiteY23" fmla="*/ 5485210 h 6062663"/>
              <a:gd name="connsiteX24" fmla="*/ 10383864 w 12191999"/>
              <a:gd name="connsiteY24" fmla="*/ 5481672 h 6062663"/>
              <a:gd name="connsiteX25" fmla="*/ 10336851 w 12191999"/>
              <a:gd name="connsiteY25" fmla="*/ 5481110 h 6062663"/>
              <a:gd name="connsiteX26" fmla="*/ 10261097 w 12191999"/>
              <a:gd name="connsiteY26" fmla="*/ 5472142 h 6062663"/>
              <a:gd name="connsiteX27" fmla="*/ 10126496 w 12191999"/>
              <a:gd name="connsiteY27" fmla="*/ 5461552 h 6062663"/>
              <a:gd name="connsiteX28" fmla="*/ 10082165 w 12191999"/>
              <a:gd name="connsiteY28" fmla="*/ 5459626 h 6062663"/>
              <a:gd name="connsiteX29" fmla="*/ 10039236 w 12191999"/>
              <a:gd name="connsiteY29" fmla="*/ 5461156 h 6062663"/>
              <a:gd name="connsiteX30" fmla="*/ 9960015 w 12191999"/>
              <a:gd name="connsiteY30" fmla="*/ 5446888 h 6062663"/>
              <a:gd name="connsiteX31" fmla="*/ 9847788 w 12191999"/>
              <a:gd name="connsiteY31" fmla="*/ 5440663 h 6062663"/>
              <a:gd name="connsiteX32" fmla="*/ 9728305 w 12191999"/>
              <a:gd name="connsiteY32" fmla="*/ 5422080 h 6062663"/>
              <a:gd name="connsiteX33" fmla="*/ 9584503 w 12191999"/>
              <a:gd name="connsiteY33" fmla="*/ 5411577 h 6062663"/>
              <a:gd name="connsiteX34" fmla="*/ 9343048 w 12191999"/>
              <a:gd name="connsiteY34" fmla="*/ 5369547 h 6062663"/>
              <a:gd name="connsiteX35" fmla="*/ 9231366 w 12191999"/>
              <a:gd name="connsiteY35" fmla="*/ 5321812 h 6062663"/>
              <a:gd name="connsiteX36" fmla="*/ 9194806 w 12191999"/>
              <a:gd name="connsiteY36" fmla="*/ 5312543 h 6062663"/>
              <a:gd name="connsiteX37" fmla="*/ 9189242 w 12191999"/>
              <a:gd name="connsiteY37" fmla="*/ 5304046 h 6062663"/>
              <a:gd name="connsiteX38" fmla="*/ 9151228 w 12191999"/>
              <a:gd name="connsiteY38" fmla="*/ 5293744 h 6062663"/>
              <a:gd name="connsiteX39" fmla="*/ 9150206 w 12191999"/>
              <a:gd name="connsiteY39" fmla="*/ 5294724 h 6062663"/>
              <a:gd name="connsiteX40" fmla="*/ 9137315 w 12191999"/>
              <a:gd name="connsiteY40" fmla="*/ 5296719 h 6062663"/>
              <a:gd name="connsiteX41" fmla="*/ 9113809 w 12191999"/>
              <a:gd name="connsiteY41" fmla="*/ 5297975 h 6062663"/>
              <a:gd name="connsiteX42" fmla="*/ 9053450 w 12191999"/>
              <a:gd name="connsiteY42" fmla="*/ 5305621 h 6062663"/>
              <a:gd name="connsiteX43" fmla="*/ 9005483 w 12191999"/>
              <a:gd name="connsiteY43" fmla="*/ 5302600 h 6062663"/>
              <a:gd name="connsiteX44" fmla="*/ 9005198 w 12191999"/>
              <a:gd name="connsiteY44" fmla="*/ 5302821 h 6062663"/>
              <a:gd name="connsiteX45" fmla="*/ 8996229 w 12191999"/>
              <a:gd name="connsiteY45" fmla="*/ 5301707 h 6062663"/>
              <a:gd name="connsiteX46" fmla="*/ 8990391 w 12191999"/>
              <a:gd name="connsiteY46" fmla="*/ 5299811 h 6062663"/>
              <a:gd name="connsiteX47" fmla="*/ 8974334 w 12191999"/>
              <a:gd name="connsiteY47" fmla="*/ 5296845 h 6062663"/>
              <a:gd name="connsiteX48" fmla="*/ 8968008 w 12191999"/>
              <a:gd name="connsiteY48" fmla="*/ 5297488 h 6062663"/>
              <a:gd name="connsiteX49" fmla="*/ 8963045 w 12191999"/>
              <a:gd name="connsiteY49" fmla="*/ 5299535 h 6062663"/>
              <a:gd name="connsiteX50" fmla="*/ 8928985 w 12191999"/>
              <a:gd name="connsiteY50" fmla="*/ 5302466 h 6062663"/>
              <a:gd name="connsiteX51" fmla="*/ 8752441 w 12191999"/>
              <a:gd name="connsiteY51" fmla="*/ 5284780 h 6062663"/>
              <a:gd name="connsiteX52" fmla="*/ 8707844 w 12191999"/>
              <a:gd name="connsiteY52" fmla="*/ 5282847 h 6062663"/>
              <a:gd name="connsiteX53" fmla="*/ 8596068 w 12191999"/>
              <a:gd name="connsiteY53" fmla="*/ 5274964 h 6062663"/>
              <a:gd name="connsiteX54" fmla="*/ 8525227 w 12191999"/>
              <a:gd name="connsiteY54" fmla="*/ 5288614 h 6062663"/>
              <a:gd name="connsiteX55" fmla="*/ 8510980 w 12191999"/>
              <a:gd name="connsiteY55" fmla="*/ 5283174 h 6062663"/>
              <a:gd name="connsiteX56" fmla="*/ 8506164 w 12191999"/>
              <a:gd name="connsiteY56" fmla="*/ 5280414 h 6062663"/>
              <a:gd name="connsiteX57" fmla="*/ 8497965 w 12191999"/>
              <a:gd name="connsiteY57" fmla="*/ 5277896 h 6062663"/>
              <a:gd name="connsiteX58" fmla="*/ 8497591 w 12191999"/>
              <a:gd name="connsiteY58" fmla="*/ 5278061 h 6062663"/>
              <a:gd name="connsiteX59" fmla="*/ 8490246 w 12191999"/>
              <a:gd name="connsiteY59" fmla="*/ 5275256 h 6062663"/>
              <a:gd name="connsiteX60" fmla="*/ 8367179 w 12191999"/>
              <a:gd name="connsiteY60" fmla="*/ 5262342 h 6062663"/>
              <a:gd name="connsiteX61" fmla="*/ 8353796 w 12191999"/>
              <a:gd name="connsiteY61" fmla="*/ 5262163 h 6062663"/>
              <a:gd name="connsiteX62" fmla="*/ 8352369 w 12191999"/>
              <a:gd name="connsiteY62" fmla="*/ 5262936 h 6062663"/>
              <a:gd name="connsiteX63" fmla="*/ 8320101 w 12191999"/>
              <a:gd name="connsiteY63" fmla="*/ 5246917 h 6062663"/>
              <a:gd name="connsiteX64" fmla="*/ 8314429 w 12191999"/>
              <a:gd name="connsiteY64" fmla="*/ 5246617 h 6062663"/>
              <a:gd name="connsiteX65" fmla="*/ 8295170 w 12191999"/>
              <a:gd name="connsiteY65" fmla="*/ 5233839 h 6062663"/>
              <a:gd name="connsiteX66" fmla="*/ 8284273 w 12191999"/>
              <a:gd name="connsiteY66" fmla="*/ 5228484 h 6062663"/>
              <a:gd name="connsiteX67" fmla="*/ 8283146 w 12191999"/>
              <a:gd name="connsiteY67" fmla="*/ 5224398 h 6062663"/>
              <a:gd name="connsiteX68" fmla="*/ 8266072 w 12191999"/>
              <a:gd name="connsiteY68" fmla="*/ 5217799 h 6062663"/>
              <a:gd name="connsiteX69" fmla="*/ 8263373 w 12191999"/>
              <a:gd name="connsiteY69" fmla="*/ 5218011 h 6062663"/>
              <a:gd name="connsiteX70" fmla="*/ 8252030 w 12191999"/>
              <a:gd name="connsiteY70" fmla="*/ 5208958 h 6062663"/>
              <a:gd name="connsiteX71" fmla="*/ 8245831 w 12191999"/>
              <a:gd name="connsiteY71" fmla="*/ 5197010 h 6062663"/>
              <a:gd name="connsiteX72" fmla="*/ 8090268 w 12191999"/>
              <a:gd name="connsiteY72" fmla="*/ 5154558 h 6062663"/>
              <a:gd name="connsiteX73" fmla="*/ 7905404 w 12191999"/>
              <a:gd name="connsiteY73" fmla="*/ 5115957 h 6062663"/>
              <a:gd name="connsiteX74" fmla="*/ 7718741 w 12191999"/>
              <a:gd name="connsiteY74" fmla="*/ 5092308 h 6062663"/>
              <a:gd name="connsiteX75" fmla="*/ 7614343 w 12191999"/>
              <a:gd name="connsiteY75" fmla="*/ 5095500 h 6062663"/>
              <a:gd name="connsiteX76" fmla="*/ 7527539 w 12191999"/>
              <a:gd name="connsiteY76" fmla="*/ 5090141 h 6062663"/>
              <a:gd name="connsiteX77" fmla="*/ 7519567 w 12191999"/>
              <a:gd name="connsiteY77" fmla="*/ 5087793 h 6062663"/>
              <a:gd name="connsiteX78" fmla="*/ 7507408 w 12191999"/>
              <a:gd name="connsiteY78" fmla="*/ 5086565 h 6062663"/>
              <a:gd name="connsiteX79" fmla="*/ 7507036 w 12191999"/>
              <a:gd name="connsiteY79" fmla="*/ 5086866 h 6062663"/>
              <a:gd name="connsiteX80" fmla="*/ 7495791 w 12191999"/>
              <a:gd name="connsiteY80" fmla="*/ 5085070 h 6062663"/>
              <a:gd name="connsiteX81" fmla="*/ 7405387 w 12191999"/>
              <a:gd name="connsiteY81" fmla="*/ 5092524 h 6062663"/>
              <a:gd name="connsiteX82" fmla="*/ 7312176 w 12191999"/>
              <a:gd name="connsiteY82" fmla="*/ 5101348 h 6062663"/>
              <a:gd name="connsiteX83" fmla="*/ 7310849 w 12191999"/>
              <a:gd name="connsiteY83" fmla="*/ 5102675 h 6062663"/>
              <a:gd name="connsiteX84" fmla="*/ 7218556 w 12191999"/>
              <a:gd name="connsiteY84" fmla="*/ 5079454 h 6062663"/>
              <a:gd name="connsiteX85" fmla="*/ 7201098 w 12191999"/>
              <a:gd name="connsiteY85" fmla="*/ 5075270 h 6062663"/>
              <a:gd name="connsiteX86" fmla="*/ 7197000 w 12191999"/>
              <a:gd name="connsiteY86" fmla="*/ 5070342 h 6062663"/>
              <a:gd name="connsiteX87" fmla="*/ 7170804 w 12191999"/>
              <a:gd name="connsiteY87" fmla="*/ 5066068 h 6062663"/>
              <a:gd name="connsiteX88" fmla="*/ 7096984 w 12191999"/>
              <a:gd name="connsiteY88" fmla="*/ 5054822 h 6062663"/>
              <a:gd name="connsiteX89" fmla="*/ 7018492 w 12191999"/>
              <a:gd name="connsiteY89" fmla="*/ 5055166 h 6062663"/>
              <a:gd name="connsiteX90" fmla="*/ 6904142 w 12191999"/>
              <a:gd name="connsiteY90" fmla="*/ 5028031 h 6062663"/>
              <a:gd name="connsiteX91" fmla="*/ 6708218 w 12191999"/>
              <a:gd name="connsiteY91" fmla="*/ 5002322 h 6062663"/>
              <a:gd name="connsiteX92" fmla="*/ 6549451 w 12191999"/>
              <a:gd name="connsiteY92" fmla="*/ 4975857 h 6062663"/>
              <a:gd name="connsiteX93" fmla="*/ 6317556 w 12191999"/>
              <a:gd name="connsiteY93" fmla="*/ 4932817 h 6062663"/>
              <a:gd name="connsiteX94" fmla="*/ 6168670 w 12191999"/>
              <a:gd name="connsiteY94" fmla="*/ 4930898 h 6062663"/>
              <a:gd name="connsiteX95" fmla="*/ 6073844 w 12191999"/>
              <a:gd name="connsiteY95" fmla="*/ 4912080 h 6062663"/>
              <a:gd name="connsiteX96" fmla="*/ 6068526 w 12191999"/>
              <a:gd name="connsiteY96" fmla="*/ 4913494 h 6062663"/>
              <a:gd name="connsiteX97" fmla="*/ 6048634 w 12191999"/>
              <a:gd name="connsiteY97" fmla="*/ 4912866 h 6062663"/>
              <a:gd name="connsiteX98" fmla="*/ 6041279 w 12191999"/>
              <a:gd name="connsiteY98" fmla="*/ 4920544 h 6062663"/>
              <a:gd name="connsiteX99" fmla="*/ 6010087 w 12191999"/>
              <a:gd name="connsiteY99" fmla="*/ 4925228 h 6062663"/>
              <a:gd name="connsiteX100" fmla="*/ 5957372 w 12191999"/>
              <a:gd name="connsiteY100" fmla="*/ 4921876 h 6062663"/>
              <a:gd name="connsiteX101" fmla="*/ 5758915 w 12191999"/>
              <a:gd name="connsiteY101" fmla="*/ 4907445 h 6062663"/>
              <a:gd name="connsiteX102" fmla="*/ 5626957 w 12191999"/>
              <a:gd name="connsiteY102" fmla="*/ 4906504 h 6062663"/>
              <a:gd name="connsiteX103" fmla="*/ 5470902 w 12191999"/>
              <a:gd name="connsiteY103" fmla="*/ 4919398 h 6062663"/>
              <a:gd name="connsiteX104" fmla="*/ 5432757 w 12191999"/>
              <a:gd name="connsiteY104" fmla="*/ 4929747 h 6062663"/>
              <a:gd name="connsiteX105" fmla="*/ 5381664 w 12191999"/>
              <a:gd name="connsiteY105" fmla="*/ 4946027 h 6062663"/>
              <a:gd name="connsiteX106" fmla="*/ 5261760 w 12191999"/>
              <a:gd name="connsiteY106" fmla="*/ 4964803 h 6062663"/>
              <a:gd name="connsiteX107" fmla="*/ 5222958 w 12191999"/>
              <a:gd name="connsiteY107" fmla="*/ 4975033 h 6062663"/>
              <a:gd name="connsiteX108" fmla="*/ 5174658 w 12191999"/>
              <a:gd name="connsiteY108" fmla="*/ 4977783 h 6062663"/>
              <a:gd name="connsiteX109" fmla="*/ 5156551 w 12191999"/>
              <a:gd name="connsiteY109" fmla="*/ 4984426 h 6062663"/>
              <a:gd name="connsiteX110" fmla="*/ 5142596 w 12191999"/>
              <a:gd name="connsiteY110" fmla="*/ 4987553 h 6062663"/>
              <a:gd name="connsiteX111" fmla="*/ 5139592 w 12191999"/>
              <a:gd name="connsiteY111" fmla="*/ 4989485 h 6062663"/>
              <a:gd name="connsiteX112" fmla="*/ 5121656 w 12191999"/>
              <a:gd name="connsiteY112" fmla="*/ 4999466 h 6062663"/>
              <a:gd name="connsiteX113" fmla="*/ 5065787 w 12191999"/>
              <a:gd name="connsiteY113" fmla="*/ 4993423 h 6062663"/>
              <a:gd name="connsiteX114" fmla="*/ 5011510 w 12191999"/>
              <a:gd name="connsiteY114" fmla="*/ 5008488 h 6062663"/>
              <a:gd name="connsiteX115" fmla="*/ 4840436 w 12191999"/>
              <a:gd name="connsiteY115" fmla="*/ 5030575 h 6062663"/>
              <a:gd name="connsiteX116" fmla="*/ 4762444 w 12191999"/>
              <a:gd name="connsiteY116" fmla="*/ 5056112 h 6062663"/>
              <a:gd name="connsiteX117" fmla="*/ 4723182 w 12191999"/>
              <a:gd name="connsiteY117" fmla="*/ 5064402 h 6062663"/>
              <a:gd name="connsiteX118" fmla="*/ 4721836 w 12191999"/>
              <a:gd name="connsiteY118" fmla="*/ 5064781 h 6062663"/>
              <a:gd name="connsiteX119" fmla="*/ 4721651 w 12191999"/>
              <a:gd name="connsiteY119" fmla="*/ 5064438 h 6062663"/>
              <a:gd name="connsiteX120" fmla="*/ 4715523 w 12191999"/>
              <a:gd name="connsiteY120" fmla="*/ 5063918 h 6062663"/>
              <a:gd name="connsiteX121" fmla="*/ 4515811 w 12191999"/>
              <a:gd name="connsiteY121" fmla="*/ 5073025 h 6062663"/>
              <a:gd name="connsiteX122" fmla="*/ 4428540 w 12191999"/>
              <a:gd name="connsiteY122" fmla="*/ 5082820 h 6062663"/>
              <a:gd name="connsiteX123" fmla="*/ 4362873 w 12191999"/>
              <a:gd name="connsiteY123" fmla="*/ 5084058 h 6062663"/>
              <a:gd name="connsiteX124" fmla="*/ 4316963 w 12191999"/>
              <a:gd name="connsiteY124" fmla="*/ 5077974 h 6062663"/>
              <a:gd name="connsiteX125" fmla="*/ 4315106 w 12191999"/>
              <a:gd name="connsiteY125" fmla="*/ 5079208 h 6062663"/>
              <a:gd name="connsiteX126" fmla="*/ 4295141 w 12191999"/>
              <a:gd name="connsiteY126" fmla="*/ 5080936 h 6062663"/>
              <a:gd name="connsiteX127" fmla="*/ 4290060 w 12191999"/>
              <a:gd name="connsiteY127" fmla="*/ 5078253 h 6062663"/>
              <a:gd name="connsiteX128" fmla="*/ 4276139 w 12191999"/>
              <a:gd name="connsiteY128" fmla="*/ 5078479 h 6062663"/>
              <a:gd name="connsiteX129" fmla="*/ 4248114 w 12191999"/>
              <a:gd name="connsiteY129" fmla="*/ 5076342 h 6062663"/>
              <a:gd name="connsiteX130" fmla="*/ 4202046 w 12191999"/>
              <a:gd name="connsiteY130" fmla="*/ 5078912 h 6062663"/>
              <a:gd name="connsiteX131" fmla="*/ 4201742 w 12191999"/>
              <a:gd name="connsiteY131" fmla="*/ 5080070 h 6062663"/>
              <a:gd name="connsiteX132" fmla="*/ 4191245 w 12191999"/>
              <a:gd name="connsiteY132" fmla="*/ 5085252 h 6062663"/>
              <a:gd name="connsiteX133" fmla="*/ 4142742 w 12191999"/>
              <a:gd name="connsiteY133" fmla="*/ 5099842 h 6062663"/>
              <a:gd name="connsiteX134" fmla="*/ 4083094 w 12191999"/>
              <a:gd name="connsiteY134" fmla="*/ 5124243 h 6062663"/>
              <a:gd name="connsiteX135" fmla="*/ 4074543 w 12191999"/>
              <a:gd name="connsiteY135" fmla="*/ 5125011 h 6062663"/>
              <a:gd name="connsiteX136" fmla="*/ 4074424 w 12191999"/>
              <a:gd name="connsiteY136" fmla="*/ 5125286 h 6062663"/>
              <a:gd name="connsiteX137" fmla="*/ 4065507 w 12191999"/>
              <a:gd name="connsiteY137" fmla="*/ 5126614 h 6062663"/>
              <a:gd name="connsiteX138" fmla="*/ 4058951 w 12191999"/>
              <a:gd name="connsiteY138" fmla="*/ 5126414 h 6062663"/>
              <a:gd name="connsiteX139" fmla="*/ 4042361 w 12191999"/>
              <a:gd name="connsiteY139" fmla="*/ 5127904 h 6062663"/>
              <a:gd name="connsiteX140" fmla="*/ 4036993 w 12191999"/>
              <a:gd name="connsiteY140" fmla="*/ 5130143 h 6062663"/>
              <a:gd name="connsiteX141" fmla="*/ 4035360 w 12191999"/>
              <a:gd name="connsiteY141" fmla="*/ 5133515 h 6062663"/>
              <a:gd name="connsiteX142" fmla="*/ 4033775 w 12191999"/>
              <a:gd name="connsiteY142" fmla="*/ 5133299 h 6062663"/>
              <a:gd name="connsiteX143" fmla="*/ 4004535 w 12191999"/>
              <a:gd name="connsiteY143" fmla="*/ 5144857 h 6062663"/>
              <a:gd name="connsiteX144" fmla="*/ 3936843 w 12191999"/>
              <a:gd name="connsiteY144" fmla="*/ 5160912 h 6062663"/>
              <a:gd name="connsiteX145" fmla="*/ 3897272 w 12191999"/>
              <a:gd name="connsiteY145" fmla="*/ 5166113 h 6062663"/>
              <a:gd name="connsiteX146" fmla="*/ 3789758 w 12191999"/>
              <a:gd name="connsiteY146" fmla="*/ 5184725 h 6062663"/>
              <a:gd name="connsiteX147" fmla="*/ 3682511 w 12191999"/>
              <a:gd name="connsiteY147" fmla="*/ 5206726 h 6062663"/>
              <a:gd name="connsiteX148" fmla="*/ 3610033 w 12191999"/>
              <a:gd name="connsiteY148" fmla="*/ 5236404 h 6062663"/>
              <a:gd name="connsiteX149" fmla="*/ 3603853 w 12191999"/>
              <a:gd name="connsiteY149" fmla="*/ 5235151 h 6062663"/>
              <a:gd name="connsiteX150" fmla="*/ 3594734 w 12191999"/>
              <a:gd name="connsiteY150" fmla="*/ 5235000 h 6062663"/>
              <a:gd name="connsiteX151" fmla="*/ 3594499 w 12191999"/>
              <a:gd name="connsiteY151" fmla="*/ 5235248 h 6062663"/>
              <a:gd name="connsiteX152" fmla="*/ 3585976 w 12191999"/>
              <a:gd name="connsiteY152" fmla="*/ 5234613 h 6062663"/>
              <a:gd name="connsiteX153" fmla="*/ 3536133 w 12191999"/>
              <a:gd name="connsiteY153" fmla="*/ 5243533 h 6062663"/>
              <a:gd name="connsiteX154" fmla="*/ 3473221 w 12191999"/>
              <a:gd name="connsiteY154" fmla="*/ 5246900 h 6062663"/>
              <a:gd name="connsiteX155" fmla="*/ 3400726 w 12191999"/>
              <a:gd name="connsiteY155" fmla="*/ 5257980 h 6062663"/>
              <a:gd name="connsiteX156" fmla="*/ 3363886 w 12191999"/>
              <a:gd name="connsiteY156" fmla="*/ 5242390 h 6062663"/>
              <a:gd name="connsiteX157" fmla="*/ 3344024 w 12191999"/>
              <a:gd name="connsiteY157" fmla="*/ 5240843 h 6062663"/>
              <a:gd name="connsiteX158" fmla="*/ 3341696 w 12191999"/>
              <a:gd name="connsiteY158" fmla="*/ 5241740 h 6062663"/>
              <a:gd name="connsiteX159" fmla="*/ 3262354 w 12191999"/>
              <a:gd name="connsiteY159" fmla="*/ 5236335 h 6062663"/>
              <a:gd name="connsiteX160" fmla="*/ 3142554 w 12191999"/>
              <a:gd name="connsiteY160" fmla="*/ 5229184 h 6062663"/>
              <a:gd name="connsiteX161" fmla="*/ 3030289 w 12191999"/>
              <a:gd name="connsiteY161" fmla="*/ 5226754 h 6062663"/>
              <a:gd name="connsiteX162" fmla="*/ 2781567 w 12191999"/>
              <a:gd name="connsiteY162" fmla="*/ 5206686 h 6062663"/>
              <a:gd name="connsiteX163" fmla="*/ 2646525 w 12191999"/>
              <a:gd name="connsiteY163" fmla="*/ 5196996 h 6062663"/>
              <a:gd name="connsiteX164" fmla="*/ 2568026 w 12191999"/>
              <a:gd name="connsiteY164" fmla="*/ 5221129 h 6062663"/>
              <a:gd name="connsiteX165" fmla="*/ 2443253 w 12191999"/>
              <a:gd name="connsiteY165" fmla="*/ 5208345 h 6062663"/>
              <a:gd name="connsiteX166" fmla="*/ 2315110 w 12191999"/>
              <a:gd name="connsiteY166" fmla="*/ 5200558 h 6062663"/>
              <a:gd name="connsiteX167" fmla="*/ 2208576 w 12191999"/>
              <a:gd name="connsiteY167" fmla="*/ 5205371 h 6062663"/>
              <a:gd name="connsiteX168" fmla="*/ 2094663 w 12191999"/>
              <a:gd name="connsiteY168" fmla="*/ 5220739 h 6062663"/>
              <a:gd name="connsiteX169" fmla="*/ 1997354 w 12191999"/>
              <a:gd name="connsiteY169" fmla="*/ 5228115 h 6062663"/>
              <a:gd name="connsiteX170" fmla="*/ 1928170 w 12191999"/>
              <a:gd name="connsiteY170" fmla="*/ 5207933 h 6062663"/>
              <a:gd name="connsiteX171" fmla="*/ 1921648 w 12191999"/>
              <a:gd name="connsiteY171" fmla="*/ 5212376 h 6062663"/>
              <a:gd name="connsiteX172" fmla="*/ 1873078 w 12191999"/>
              <a:gd name="connsiteY172" fmla="*/ 5210909 h 6062663"/>
              <a:gd name="connsiteX173" fmla="*/ 1786653 w 12191999"/>
              <a:gd name="connsiteY173" fmla="*/ 5185506 h 6062663"/>
              <a:gd name="connsiteX174" fmla="*/ 1738202 w 12191999"/>
              <a:gd name="connsiteY174" fmla="*/ 5190151 h 6062663"/>
              <a:gd name="connsiteX175" fmla="*/ 1675069 w 12191999"/>
              <a:gd name="connsiteY175" fmla="*/ 5205187 h 6062663"/>
              <a:gd name="connsiteX176" fmla="*/ 1608667 w 12191999"/>
              <a:gd name="connsiteY176" fmla="*/ 5211530 h 6062663"/>
              <a:gd name="connsiteX177" fmla="*/ 1496108 w 12191999"/>
              <a:gd name="connsiteY177" fmla="*/ 5235064 h 6062663"/>
              <a:gd name="connsiteX178" fmla="*/ 1149977 w 12191999"/>
              <a:gd name="connsiteY178" fmla="*/ 5280527 h 6062663"/>
              <a:gd name="connsiteX179" fmla="*/ 948730 w 12191999"/>
              <a:gd name="connsiteY179" fmla="*/ 5278315 h 6062663"/>
              <a:gd name="connsiteX180" fmla="*/ 858267 w 12191999"/>
              <a:gd name="connsiteY180" fmla="*/ 5289202 h 6062663"/>
              <a:gd name="connsiteX181" fmla="*/ 837538 w 12191999"/>
              <a:gd name="connsiteY181" fmla="*/ 5288087 h 6062663"/>
              <a:gd name="connsiteX182" fmla="*/ 816807 w 12191999"/>
              <a:gd name="connsiteY182" fmla="*/ 5289893 h 6062663"/>
              <a:gd name="connsiteX183" fmla="*/ 811504 w 12191999"/>
              <a:gd name="connsiteY183" fmla="*/ 5287231 h 6062663"/>
              <a:gd name="connsiteX184" fmla="*/ 797039 w 12191999"/>
              <a:gd name="connsiteY184" fmla="*/ 5287512 h 6062663"/>
              <a:gd name="connsiteX185" fmla="*/ 767899 w 12191999"/>
              <a:gd name="connsiteY185" fmla="*/ 5285482 h 6062663"/>
              <a:gd name="connsiteX186" fmla="*/ 763051 w 12191999"/>
              <a:gd name="connsiteY186" fmla="*/ 5287525 h 6062663"/>
              <a:gd name="connsiteX187" fmla="*/ 720045 w 12191999"/>
              <a:gd name="connsiteY187" fmla="*/ 5288234 h 6062663"/>
              <a:gd name="connsiteX188" fmla="*/ 719740 w 12191999"/>
              <a:gd name="connsiteY188" fmla="*/ 5289394 h 6062663"/>
              <a:gd name="connsiteX189" fmla="*/ 708873 w 12191999"/>
              <a:gd name="connsiteY189" fmla="*/ 5294615 h 6062663"/>
              <a:gd name="connsiteX190" fmla="*/ 596790 w 12191999"/>
              <a:gd name="connsiteY190" fmla="*/ 5334030 h 6062663"/>
              <a:gd name="connsiteX191" fmla="*/ 578533 w 12191999"/>
              <a:gd name="connsiteY191" fmla="*/ 5336469 h 6062663"/>
              <a:gd name="connsiteX192" fmla="*/ 571715 w 12191999"/>
              <a:gd name="connsiteY192" fmla="*/ 5336295 h 6062663"/>
              <a:gd name="connsiteX193" fmla="*/ 445097 w 12191999"/>
              <a:gd name="connsiteY193" fmla="*/ 5371270 h 6062663"/>
              <a:gd name="connsiteX194" fmla="*/ 404013 w 12191999"/>
              <a:gd name="connsiteY194" fmla="*/ 5376625 h 6062663"/>
              <a:gd name="connsiteX195" fmla="*/ 292433 w 12191999"/>
              <a:gd name="connsiteY195" fmla="*/ 5395658 h 6062663"/>
              <a:gd name="connsiteX196" fmla="*/ 118379 w 12191999"/>
              <a:gd name="connsiteY196" fmla="*/ 5443301 h 6062663"/>
              <a:gd name="connsiteX197" fmla="*/ 15524 w 12191999"/>
              <a:gd name="connsiteY197" fmla="*/ 5445927 h 6062663"/>
              <a:gd name="connsiteX198" fmla="*/ 0 w 12191999"/>
              <a:gd name="connsiteY198" fmla="*/ 5450957 h 606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1999" h="6062663">
                <a:moveTo>
                  <a:pt x="0" y="0"/>
                </a:moveTo>
                <a:lnTo>
                  <a:pt x="12191999" y="0"/>
                </a:lnTo>
                <a:lnTo>
                  <a:pt x="12191999" y="6062663"/>
                </a:lnTo>
                <a:lnTo>
                  <a:pt x="12191998" y="6062663"/>
                </a:lnTo>
                <a:lnTo>
                  <a:pt x="12191998" y="5840727"/>
                </a:lnTo>
                <a:lnTo>
                  <a:pt x="12140859" y="5858383"/>
                </a:lnTo>
                <a:cubicBezTo>
                  <a:pt x="12126655" y="5860419"/>
                  <a:pt x="12093588" y="5911186"/>
                  <a:pt x="12080160" y="5909745"/>
                </a:cubicBezTo>
                <a:cubicBezTo>
                  <a:pt x="11978187" y="5931957"/>
                  <a:pt x="11967360" y="5953158"/>
                  <a:pt x="11917884" y="5942135"/>
                </a:cubicBezTo>
                <a:cubicBezTo>
                  <a:pt x="11872778" y="5940558"/>
                  <a:pt x="11928860" y="5974507"/>
                  <a:pt x="11894609" y="5962515"/>
                </a:cubicBezTo>
                <a:cubicBezTo>
                  <a:pt x="11860358" y="5950522"/>
                  <a:pt x="11736090" y="5892155"/>
                  <a:pt x="11712378" y="5870180"/>
                </a:cubicBezTo>
                <a:cubicBezTo>
                  <a:pt x="11688666" y="5848205"/>
                  <a:pt x="11627911" y="5869809"/>
                  <a:pt x="11585365" y="5830666"/>
                </a:cubicBezTo>
                <a:lnTo>
                  <a:pt x="11516469" y="5760136"/>
                </a:lnTo>
                <a:cubicBezTo>
                  <a:pt x="11468273" y="5758451"/>
                  <a:pt x="11507334" y="5726029"/>
                  <a:pt x="11462691" y="5710886"/>
                </a:cubicBezTo>
                <a:cubicBezTo>
                  <a:pt x="11417566" y="5709390"/>
                  <a:pt x="11408020" y="5661672"/>
                  <a:pt x="11369711" y="5654352"/>
                </a:cubicBezTo>
                <a:cubicBezTo>
                  <a:pt x="11354316" y="5659916"/>
                  <a:pt x="11288327" y="5609432"/>
                  <a:pt x="11273968" y="5599478"/>
                </a:cubicBezTo>
                <a:cubicBezTo>
                  <a:pt x="11231912" y="5600758"/>
                  <a:pt x="11221972" y="5591714"/>
                  <a:pt x="11195083" y="5580148"/>
                </a:cubicBezTo>
                <a:cubicBezTo>
                  <a:pt x="11164085" y="5607537"/>
                  <a:pt x="11171648" y="5583664"/>
                  <a:pt x="11143407" y="5580743"/>
                </a:cubicBezTo>
                <a:cubicBezTo>
                  <a:pt x="11125905" y="5577396"/>
                  <a:pt x="11102602" y="5573589"/>
                  <a:pt x="11085934" y="5572237"/>
                </a:cubicBezTo>
                <a:cubicBezTo>
                  <a:pt x="11057492" y="5572509"/>
                  <a:pt x="11029905" y="5555804"/>
                  <a:pt x="11030952" y="5569587"/>
                </a:cubicBezTo>
                <a:cubicBezTo>
                  <a:pt x="11007783" y="5571902"/>
                  <a:pt x="10982004" y="5575744"/>
                  <a:pt x="10951059" y="5573961"/>
                </a:cubicBezTo>
                <a:cubicBezTo>
                  <a:pt x="10885364" y="5540087"/>
                  <a:pt x="10915287" y="5573711"/>
                  <a:pt x="10857720" y="5561929"/>
                </a:cubicBezTo>
                <a:cubicBezTo>
                  <a:pt x="10806645" y="5550556"/>
                  <a:pt x="10707074" y="5520136"/>
                  <a:pt x="10644615" y="5505722"/>
                </a:cubicBezTo>
                <a:cubicBezTo>
                  <a:pt x="10616445" y="5501294"/>
                  <a:pt x="10558602" y="5491535"/>
                  <a:pt x="10519276" y="5487102"/>
                </a:cubicBezTo>
                <a:cubicBezTo>
                  <a:pt x="10495460" y="5488499"/>
                  <a:pt x="10473829" y="5476135"/>
                  <a:pt x="10445980" y="5485210"/>
                </a:cubicBezTo>
                <a:cubicBezTo>
                  <a:pt x="10436535" y="5488923"/>
                  <a:pt x="10409280" y="5488181"/>
                  <a:pt x="10383864" y="5481672"/>
                </a:cubicBezTo>
                <a:cubicBezTo>
                  <a:pt x="10374826" y="5489219"/>
                  <a:pt x="10347863" y="5481252"/>
                  <a:pt x="10336851" y="5481110"/>
                </a:cubicBezTo>
                <a:cubicBezTo>
                  <a:pt x="10323585" y="5487281"/>
                  <a:pt x="10274740" y="5478943"/>
                  <a:pt x="10261097" y="5472142"/>
                </a:cubicBezTo>
                <a:lnTo>
                  <a:pt x="10126496" y="5461552"/>
                </a:lnTo>
                <a:lnTo>
                  <a:pt x="10082165" y="5459626"/>
                </a:lnTo>
                <a:cubicBezTo>
                  <a:pt x="10074566" y="5461529"/>
                  <a:pt x="10046859" y="5460307"/>
                  <a:pt x="10039236" y="5461156"/>
                </a:cubicBezTo>
                <a:cubicBezTo>
                  <a:pt x="9998457" y="5451867"/>
                  <a:pt x="9984393" y="5451416"/>
                  <a:pt x="9960015" y="5446888"/>
                </a:cubicBezTo>
                <a:cubicBezTo>
                  <a:pt x="9918979" y="5446757"/>
                  <a:pt x="9888740" y="5449699"/>
                  <a:pt x="9847788" y="5440663"/>
                </a:cubicBezTo>
                <a:lnTo>
                  <a:pt x="9728305" y="5422080"/>
                </a:lnTo>
                <a:cubicBezTo>
                  <a:pt x="9675055" y="5430896"/>
                  <a:pt x="9602034" y="5423176"/>
                  <a:pt x="9584503" y="5411577"/>
                </a:cubicBezTo>
                <a:cubicBezTo>
                  <a:pt x="9518951" y="5398448"/>
                  <a:pt x="9415428" y="5374421"/>
                  <a:pt x="9343048" y="5369547"/>
                </a:cubicBezTo>
                <a:lnTo>
                  <a:pt x="9231366" y="5321812"/>
                </a:lnTo>
                <a:lnTo>
                  <a:pt x="9194806" y="5312543"/>
                </a:lnTo>
                <a:lnTo>
                  <a:pt x="9189242" y="5304046"/>
                </a:lnTo>
                <a:lnTo>
                  <a:pt x="9151228" y="5293744"/>
                </a:lnTo>
                <a:lnTo>
                  <a:pt x="9150206" y="5294724"/>
                </a:lnTo>
                <a:cubicBezTo>
                  <a:pt x="9147044" y="5296684"/>
                  <a:pt x="9143081" y="5297688"/>
                  <a:pt x="9137315" y="5296719"/>
                </a:cubicBezTo>
                <a:cubicBezTo>
                  <a:pt x="9138862" y="5314637"/>
                  <a:pt x="9130952" y="5302416"/>
                  <a:pt x="9113809" y="5297975"/>
                </a:cubicBezTo>
                <a:cubicBezTo>
                  <a:pt x="9112388" y="5324813"/>
                  <a:pt x="9068114" y="5293146"/>
                  <a:pt x="9053450" y="5305621"/>
                </a:cubicBezTo>
                <a:lnTo>
                  <a:pt x="9005483" y="5302600"/>
                </a:lnTo>
                <a:lnTo>
                  <a:pt x="9005198" y="5302821"/>
                </a:lnTo>
                <a:cubicBezTo>
                  <a:pt x="9003143" y="5303023"/>
                  <a:pt x="9000324" y="5302721"/>
                  <a:pt x="8996229" y="5301707"/>
                </a:cubicBezTo>
                <a:lnTo>
                  <a:pt x="8990391" y="5299811"/>
                </a:lnTo>
                <a:lnTo>
                  <a:pt x="8974334" y="5296845"/>
                </a:lnTo>
                <a:lnTo>
                  <a:pt x="8968008" y="5297488"/>
                </a:lnTo>
                <a:lnTo>
                  <a:pt x="8963045" y="5299535"/>
                </a:lnTo>
                <a:cubicBezTo>
                  <a:pt x="8954690" y="5292222"/>
                  <a:pt x="8955517" y="5283993"/>
                  <a:pt x="8928985" y="5302466"/>
                </a:cubicBezTo>
                <a:cubicBezTo>
                  <a:pt x="8898031" y="5301528"/>
                  <a:pt x="8789300" y="5288051"/>
                  <a:pt x="8752441" y="5284780"/>
                </a:cubicBezTo>
                <a:cubicBezTo>
                  <a:pt x="8719819" y="5274921"/>
                  <a:pt x="8748194" y="5287484"/>
                  <a:pt x="8707844" y="5282847"/>
                </a:cubicBezTo>
                <a:cubicBezTo>
                  <a:pt x="8671606" y="5264882"/>
                  <a:pt x="8639142" y="5280001"/>
                  <a:pt x="8596068" y="5274964"/>
                </a:cubicBezTo>
                <a:lnTo>
                  <a:pt x="8525227" y="5288614"/>
                </a:lnTo>
                <a:lnTo>
                  <a:pt x="8510980" y="5283174"/>
                </a:lnTo>
                <a:lnTo>
                  <a:pt x="8506164" y="5280414"/>
                </a:lnTo>
                <a:cubicBezTo>
                  <a:pt x="8502646" y="5278780"/>
                  <a:pt x="8500045" y="5278034"/>
                  <a:pt x="8497965" y="5277896"/>
                </a:cubicBezTo>
                <a:lnTo>
                  <a:pt x="8497591" y="5278061"/>
                </a:lnTo>
                <a:lnTo>
                  <a:pt x="8490246" y="5275256"/>
                </a:lnTo>
                <a:lnTo>
                  <a:pt x="8367179" y="5262342"/>
                </a:lnTo>
                <a:cubicBezTo>
                  <a:pt x="8362021" y="5260479"/>
                  <a:pt x="8357730" y="5260800"/>
                  <a:pt x="8353796" y="5262163"/>
                </a:cubicBezTo>
                <a:lnTo>
                  <a:pt x="8352369" y="5262936"/>
                </a:lnTo>
                <a:lnTo>
                  <a:pt x="8320101" y="5246917"/>
                </a:lnTo>
                <a:lnTo>
                  <a:pt x="8314429" y="5246617"/>
                </a:lnTo>
                <a:lnTo>
                  <a:pt x="8295170" y="5233839"/>
                </a:lnTo>
                <a:lnTo>
                  <a:pt x="8284273" y="5228484"/>
                </a:lnTo>
                <a:lnTo>
                  <a:pt x="8283146" y="5224398"/>
                </a:lnTo>
                <a:cubicBezTo>
                  <a:pt x="8280842" y="5221413"/>
                  <a:pt x="8276148" y="5218978"/>
                  <a:pt x="8266072" y="5217799"/>
                </a:cubicBezTo>
                <a:lnTo>
                  <a:pt x="8263373" y="5218011"/>
                </a:lnTo>
                <a:lnTo>
                  <a:pt x="8252030" y="5208958"/>
                </a:lnTo>
                <a:cubicBezTo>
                  <a:pt x="8248856" y="5205418"/>
                  <a:pt x="8246644" y="5201480"/>
                  <a:pt x="8245831" y="5197010"/>
                </a:cubicBezTo>
                <a:cubicBezTo>
                  <a:pt x="8181824" y="5199684"/>
                  <a:pt x="8147127" y="5168303"/>
                  <a:pt x="8090268" y="5154558"/>
                </a:cubicBezTo>
                <a:cubicBezTo>
                  <a:pt x="8025464" y="5133275"/>
                  <a:pt x="7967067" y="5113745"/>
                  <a:pt x="7905404" y="5115957"/>
                </a:cubicBezTo>
                <a:cubicBezTo>
                  <a:pt x="7835116" y="5102243"/>
                  <a:pt x="7780962" y="5100191"/>
                  <a:pt x="7718741" y="5092308"/>
                </a:cubicBezTo>
                <a:lnTo>
                  <a:pt x="7614343" y="5095500"/>
                </a:lnTo>
                <a:lnTo>
                  <a:pt x="7527539" y="5090141"/>
                </a:lnTo>
                <a:lnTo>
                  <a:pt x="7519567" y="5087793"/>
                </a:lnTo>
                <a:cubicBezTo>
                  <a:pt x="7513989" y="5086561"/>
                  <a:pt x="7510169" y="5086239"/>
                  <a:pt x="7507408" y="5086565"/>
                </a:cubicBezTo>
                <a:lnTo>
                  <a:pt x="7507036" y="5086866"/>
                </a:lnTo>
                <a:lnTo>
                  <a:pt x="7495791" y="5085070"/>
                </a:lnTo>
                <a:cubicBezTo>
                  <a:pt x="7476982" y="5081283"/>
                  <a:pt x="7422524" y="5097300"/>
                  <a:pt x="7405387" y="5092524"/>
                </a:cubicBezTo>
                <a:cubicBezTo>
                  <a:pt x="7374785" y="5095237"/>
                  <a:pt x="7333986" y="5096253"/>
                  <a:pt x="7312176" y="5101348"/>
                </a:cubicBezTo>
                <a:lnTo>
                  <a:pt x="7310849" y="5102675"/>
                </a:lnTo>
                <a:lnTo>
                  <a:pt x="7218556" y="5079454"/>
                </a:lnTo>
                <a:lnTo>
                  <a:pt x="7201098" y="5075270"/>
                </a:lnTo>
                <a:lnTo>
                  <a:pt x="7197000" y="5070342"/>
                </a:lnTo>
                <a:cubicBezTo>
                  <a:pt x="7192108" y="5067102"/>
                  <a:pt x="7184502" y="5065135"/>
                  <a:pt x="7170804" y="5066068"/>
                </a:cubicBezTo>
                <a:lnTo>
                  <a:pt x="7096984" y="5054822"/>
                </a:lnTo>
                <a:cubicBezTo>
                  <a:pt x="7061144" y="5053923"/>
                  <a:pt x="7050185" y="5053024"/>
                  <a:pt x="7018492" y="5055166"/>
                </a:cubicBezTo>
                <a:cubicBezTo>
                  <a:pt x="6937524" y="5045107"/>
                  <a:pt x="6943641" y="5022882"/>
                  <a:pt x="6904142" y="5028031"/>
                </a:cubicBezTo>
                <a:cubicBezTo>
                  <a:pt x="6871918" y="5032820"/>
                  <a:pt x="6787985" y="5015279"/>
                  <a:pt x="6708218" y="5002322"/>
                </a:cubicBezTo>
                <a:cubicBezTo>
                  <a:pt x="6649102" y="4993626"/>
                  <a:pt x="6628102" y="4980658"/>
                  <a:pt x="6549451" y="4975857"/>
                </a:cubicBezTo>
                <a:cubicBezTo>
                  <a:pt x="6472150" y="4935310"/>
                  <a:pt x="6409692" y="4957127"/>
                  <a:pt x="6317556" y="4932817"/>
                </a:cubicBezTo>
                <a:cubicBezTo>
                  <a:pt x="6297547" y="4918543"/>
                  <a:pt x="6209288" y="4934354"/>
                  <a:pt x="6168670" y="4930898"/>
                </a:cubicBezTo>
                <a:cubicBezTo>
                  <a:pt x="6128052" y="4927442"/>
                  <a:pt x="6090536" y="4914983"/>
                  <a:pt x="6073844" y="4912080"/>
                </a:cubicBezTo>
                <a:lnTo>
                  <a:pt x="6068526" y="4913494"/>
                </a:lnTo>
                <a:lnTo>
                  <a:pt x="6048634" y="4912866"/>
                </a:lnTo>
                <a:lnTo>
                  <a:pt x="6041279" y="4920544"/>
                </a:lnTo>
                <a:lnTo>
                  <a:pt x="6010087" y="4925228"/>
                </a:lnTo>
                <a:cubicBezTo>
                  <a:pt x="5998676" y="4925767"/>
                  <a:pt x="5970124" y="4924928"/>
                  <a:pt x="5957372" y="4921876"/>
                </a:cubicBezTo>
                <a:lnTo>
                  <a:pt x="5758915" y="4907445"/>
                </a:lnTo>
                <a:lnTo>
                  <a:pt x="5626957" y="4906504"/>
                </a:lnTo>
                <a:lnTo>
                  <a:pt x="5470902" y="4919398"/>
                </a:lnTo>
                <a:cubicBezTo>
                  <a:pt x="5478131" y="4931379"/>
                  <a:pt x="5439006" y="4918443"/>
                  <a:pt x="5432757" y="4929747"/>
                </a:cubicBezTo>
                <a:cubicBezTo>
                  <a:pt x="5429365" y="4938973"/>
                  <a:pt x="5391824" y="4943280"/>
                  <a:pt x="5381664" y="4946027"/>
                </a:cubicBezTo>
                <a:lnTo>
                  <a:pt x="5261760" y="4964803"/>
                </a:lnTo>
                <a:cubicBezTo>
                  <a:pt x="5251595" y="4964972"/>
                  <a:pt x="5230547" y="4972615"/>
                  <a:pt x="5222958" y="4975033"/>
                </a:cubicBezTo>
                <a:lnTo>
                  <a:pt x="5174658" y="4977783"/>
                </a:lnTo>
                <a:lnTo>
                  <a:pt x="5156551" y="4984426"/>
                </a:lnTo>
                <a:lnTo>
                  <a:pt x="5142596" y="4987553"/>
                </a:lnTo>
                <a:lnTo>
                  <a:pt x="5139592" y="4989485"/>
                </a:lnTo>
                <a:cubicBezTo>
                  <a:pt x="5133873" y="4993200"/>
                  <a:pt x="5128076" y="4996705"/>
                  <a:pt x="5121656" y="4999466"/>
                </a:cubicBezTo>
                <a:cubicBezTo>
                  <a:pt x="5108317" y="4973146"/>
                  <a:pt x="5064853" y="5018610"/>
                  <a:pt x="5065787" y="4993423"/>
                </a:cubicBezTo>
                <a:cubicBezTo>
                  <a:pt x="5028193" y="5004014"/>
                  <a:pt x="5038944" y="4977262"/>
                  <a:pt x="5011510" y="5008488"/>
                </a:cubicBezTo>
                <a:cubicBezTo>
                  <a:pt x="4937022" y="5008136"/>
                  <a:pt x="4916353" y="4996174"/>
                  <a:pt x="4840436" y="5030575"/>
                </a:cubicBezTo>
                <a:cubicBezTo>
                  <a:pt x="4806739" y="5045880"/>
                  <a:pt x="4784106" y="5056131"/>
                  <a:pt x="4762444" y="5056112"/>
                </a:cubicBezTo>
                <a:cubicBezTo>
                  <a:pt x="4741323" y="5060251"/>
                  <a:pt x="4729480" y="5062847"/>
                  <a:pt x="4723182" y="5064402"/>
                </a:cubicBezTo>
                <a:lnTo>
                  <a:pt x="4721836" y="5064781"/>
                </a:lnTo>
                <a:lnTo>
                  <a:pt x="4721651" y="5064438"/>
                </a:lnTo>
                <a:cubicBezTo>
                  <a:pt x="4720709" y="5064189"/>
                  <a:pt x="4718822" y="5063995"/>
                  <a:pt x="4715523" y="5063918"/>
                </a:cubicBezTo>
                <a:cubicBezTo>
                  <a:pt x="4680149" y="5070315"/>
                  <a:pt x="4524744" y="5071059"/>
                  <a:pt x="4515811" y="5073025"/>
                </a:cubicBezTo>
                <a:cubicBezTo>
                  <a:pt x="4457820" y="5085083"/>
                  <a:pt x="4462660" y="5085765"/>
                  <a:pt x="4428540" y="5082820"/>
                </a:cubicBezTo>
                <a:cubicBezTo>
                  <a:pt x="4423304" y="5079720"/>
                  <a:pt x="4368975" y="5085508"/>
                  <a:pt x="4362873" y="5084058"/>
                </a:cubicBezTo>
                <a:lnTo>
                  <a:pt x="4316963" y="5077974"/>
                </a:lnTo>
                <a:lnTo>
                  <a:pt x="4315106" y="5079208"/>
                </a:lnTo>
                <a:cubicBezTo>
                  <a:pt x="4306124" y="5082308"/>
                  <a:pt x="4299994" y="5082307"/>
                  <a:pt x="4295141" y="5080936"/>
                </a:cubicBezTo>
                <a:lnTo>
                  <a:pt x="4290060" y="5078253"/>
                </a:lnTo>
                <a:lnTo>
                  <a:pt x="4276139" y="5078479"/>
                </a:lnTo>
                <a:lnTo>
                  <a:pt x="4248114" y="5076342"/>
                </a:lnTo>
                <a:lnTo>
                  <a:pt x="4202046" y="5078912"/>
                </a:lnTo>
                <a:cubicBezTo>
                  <a:pt x="4201945" y="5079299"/>
                  <a:pt x="4201843" y="5079684"/>
                  <a:pt x="4201742" y="5080070"/>
                </a:cubicBezTo>
                <a:cubicBezTo>
                  <a:pt x="4200117" y="5082679"/>
                  <a:pt x="4197141" y="5084628"/>
                  <a:pt x="4191245" y="5085252"/>
                </a:cubicBezTo>
                <a:cubicBezTo>
                  <a:pt x="4204213" y="5101152"/>
                  <a:pt x="4161274" y="5099409"/>
                  <a:pt x="4142742" y="5099842"/>
                </a:cubicBezTo>
                <a:cubicBezTo>
                  <a:pt x="4124717" y="5106340"/>
                  <a:pt x="4099099" y="5118829"/>
                  <a:pt x="4083094" y="5124243"/>
                </a:cubicBezTo>
                <a:lnTo>
                  <a:pt x="4074543" y="5125011"/>
                </a:lnTo>
                <a:cubicBezTo>
                  <a:pt x="4074504" y="5125104"/>
                  <a:pt x="4074463" y="5125195"/>
                  <a:pt x="4074424" y="5125286"/>
                </a:cubicBezTo>
                <a:cubicBezTo>
                  <a:pt x="4072678" y="5126007"/>
                  <a:pt x="4069906" y="5126468"/>
                  <a:pt x="4065507" y="5126614"/>
                </a:cubicBezTo>
                <a:lnTo>
                  <a:pt x="4058951" y="5126414"/>
                </a:lnTo>
                <a:lnTo>
                  <a:pt x="4042361" y="5127904"/>
                </a:lnTo>
                <a:lnTo>
                  <a:pt x="4036993" y="5130143"/>
                </a:lnTo>
                <a:lnTo>
                  <a:pt x="4035360" y="5133515"/>
                </a:lnTo>
                <a:lnTo>
                  <a:pt x="4033775" y="5133299"/>
                </a:lnTo>
                <a:cubicBezTo>
                  <a:pt x="4021424" y="5128826"/>
                  <a:pt x="4016874" y="5121123"/>
                  <a:pt x="4004535" y="5144857"/>
                </a:cubicBezTo>
                <a:cubicBezTo>
                  <a:pt x="3976667" y="5138360"/>
                  <a:pt x="3972977" y="5152457"/>
                  <a:pt x="3936843" y="5160912"/>
                </a:cubicBezTo>
                <a:cubicBezTo>
                  <a:pt x="3920506" y="5153808"/>
                  <a:pt x="3908535" y="5158121"/>
                  <a:pt x="3897272" y="5166113"/>
                </a:cubicBezTo>
                <a:cubicBezTo>
                  <a:pt x="3861092" y="5165656"/>
                  <a:pt x="3829628" y="5178412"/>
                  <a:pt x="3789758" y="5184725"/>
                </a:cubicBezTo>
                <a:cubicBezTo>
                  <a:pt x="3741008" y="5198249"/>
                  <a:pt x="3725130" y="5200067"/>
                  <a:pt x="3682511" y="5206726"/>
                </a:cubicBezTo>
                <a:lnTo>
                  <a:pt x="3610033" y="5236404"/>
                </a:lnTo>
                <a:lnTo>
                  <a:pt x="3603853" y="5235151"/>
                </a:lnTo>
                <a:cubicBezTo>
                  <a:pt x="3599581" y="5234582"/>
                  <a:pt x="3596727" y="5234582"/>
                  <a:pt x="3594734" y="5235000"/>
                </a:cubicBezTo>
                <a:lnTo>
                  <a:pt x="3594499" y="5235248"/>
                </a:lnTo>
                <a:lnTo>
                  <a:pt x="3585976" y="5234613"/>
                </a:lnTo>
                <a:cubicBezTo>
                  <a:pt x="3571624" y="5232966"/>
                  <a:pt x="3549390" y="5246024"/>
                  <a:pt x="3536133" y="5243533"/>
                </a:cubicBezTo>
                <a:cubicBezTo>
                  <a:pt x="3513941" y="5247484"/>
                  <a:pt x="3488623" y="5241722"/>
                  <a:pt x="3473221" y="5246900"/>
                </a:cubicBezTo>
                <a:lnTo>
                  <a:pt x="3400726" y="5257980"/>
                </a:lnTo>
                <a:lnTo>
                  <a:pt x="3363886" y="5242390"/>
                </a:lnTo>
                <a:cubicBezTo>
                  <a:pt x="3359857" y="5240276"/>
                  <a:pt x="3353995" y="5239285"/>
                  <a:pt x="3344024" y="5240843"/>
                </a:cubicBezTo>
                <a:lnTo>
                  <a:pt x="3341696" y="5241740"/>
                </a:lnTo>
                <a:cubicBezTo>
                  <a:pt x="3336378" y="5239467"/>
                  <a:pt x="3295544" y="5238428"/>
                  <a:pt x="3262354" y="5236335"/>
                </a:cubicBezTo>
                <a:cubicBezTo>
                  <a:pt x="3209722" y="5234182"/>
                  <a:pt x="3203388" y="5226850"/>
                  <a:pt x="3142554" y="5229184"/>
                </a:cubicBezTo>
                <a:cubicBezTo>
                  <a:pt x="3082689" y="5228054"/>
                  <a:pt x="3072287" y="5222531"/>
                  <a:pt x="3030289" y="5226754"/>
                </a:cubicBezTo>
                <a:lnTo>
                  <a:pt x="2781567" y="5206686"/>
                </a:lnTo>
                <a:cubicBezTo>
                  <a:pt x="2719297" y="5181253"/>
                  <a:pt x="2717600" y="5209366"/>
                  <a:pt x="2646525" y="5196996"/>
                </a:cubicBezTo>
                <a:cubicBezTo>
                  <a:pt x="2582514" y="5252116"/>
                  <a:pt x="2608699" y="5216923"/>
                  <a:pt x="2568026" y="5221129"/>
                </a:cubicBezTo>
                <a:lnTo>
                  <a:pt x="2443253" y="5208345"/>
                </a:lnTo>
                <a:cubicBezTo>
                  <a:pt x="2411579" y="5193116"/>
                  <a:pt x="2354025" y="5220787"/>
                  <a:pt x="2315110" y="5200558"/>
                </a:cubicBezTo>
                <a:cubicBezTo>
                  <a:pt x="2275998" y="5200064"/>
                  <a:pt x="2233180" y="5203921"/>
                  <a:pt x="2208576" y="5205371"/>
                </a:cubicBezTo>
                <a:cubicBezTo>
                  <a:pt x="2171834" y="5208734"/>
                  <a:pt x="2129866" y="5216948"/>
                  <a:pt x="2094663" y="5220739"/>
                </a:cubicBezTo>
                <a:cubicBezTo>
                  <a:pt x="2077537" y="5208224"/>
                  <a:pt x="2045550" y="5228736"/>
                  <a:pt x="1997354" y="5228115"/>
                </a:cubicBezTo>
                <a:cubicBezTo>
                  <a:pt x="1978701" y="5213725"/>
                  <a:pt x="1964847" y="5227872"/>
                  <a:pt x="1928170" y="5207933"/>
                </a:cubicBezTo>
                <a:cubicBezTo>
                  <a:pt x="1926356" y="5209581"/>
                  <a:pt x="1924158" y="5211077"/>
                  <a:pt x="1921648" y="5212376"/>
                </a:cubicBezTo>
                <a:cubicBezTo>
                  <a:pt x="1907074" y="5219912"/>
                  <a:pt x="1885326" y="5219256"/>
                  <a:pt x="1873078" y="5210909"/>
                </a:cubicBezTo>
                <a:cubicBezTo>
                  <a:pt x="1843561" y="5197336"/>
                  <a:pt x="1814688" y="5190184"/>
                  <a:pt x="1786653" y="5185506"/>
                </a:cubicBezTo>
                <a:lnTo>
                  <a:pt x="1738202" y="5190151"/>
                </a:lnTo>
                <a:cubicBezTo>
                  <a:pt x="1719606" y="5193431"/>
                  <a:pt x="1696659" y="5201624"/>
                  <a:pt x="1675069" y="5205187"/>
                </a:cubicBezTo>
                <a:cubicBezTo>
                  <a:pt x="1652706" y="5206295"/>
                  <a:pt x="1628632" y="5200221"/>
                  <a:pt x="1608667" y="5211530"/>
                </a:cubicBezTo>
                <a:cubicBezTo>
                  <a:pt x="1569684" y="5222268"/>
                  <a:pt x="1524371" y="5203732"/>
                  <a:pt x="1496108" y="5235064"/>
                </a:cubicBezTo>
                <a:cubicBezTo>
                  <a:pt x="1418279" y="5248591"/>
                  <a:pt x="1264074" y="5266996"/>
                  <a:pt x="1149977" y="5280527"/>
                </a:cubicBezTo>
                <a:cubicBezTo>
                  <a:pt x="1078956" y="5285959"/>
                  <a:pt x="1007436" y="5276867"/>
                  <a:pt x="948730" y="5278315"/>
                </a:cubicBezTo>
                <a:cubicBezTo>
                  <a:pt x="943262" y="5275236"/>
                  <a:pt x="864620" y="5290630"/>
                  <a:pt x="858267" y="5289202"/>
                </a:cubicBezTo>
                <a:lnTo>
                  <a:pt x="837538" y="5288087"/>
                </a:lnTo>
                <a:cubicBezTo>
                  <a:pt x="828230" y="5291222"/>
                  <a:pt x="821860" y="5291245"/>
                  <a:pt x="816807" y="5289893"/>
                </a:cubicBezTo>
                <a:lnTo>
                  <a:pt x="811504" y="5287231"/>
                </a:lnTo>
                <a:lnTo>
                  <a:pt x="797039" y="5287512"/>
                </a:lnTo>
                <a:lnTo>
                  <a:pt x="767899" y="5285482"/>
                </a:lnTo>
                <a:lnTo>
                  <a:pt x="763051" y="5287525"/>
                </a:lnTo>
                <a:lnTo>
                  <a:pt x="720045" y="5288234"/>
                </a:lnTo>
                <a:cubicBezTo>
                  <a:pt x="719945" y="5288620"/>
                  <a:pt x="719841" y="5289007"/>
                  <a:pt x="719740" y="5289394"/>
                </a:cubicBezTo>
                <a:cubicBezTo>
                  <a:pt x="718072" y="5292009"/>
                  <a:pt x="714994" y="5293970"/>
                  <a:pt x="708873" y="5294615"/>
                </a:cubicBezTo>
                <a:cubicBezTo>
                  <a:pt x="688382" y="5302054"/>
                  <a:pt x="618515" y="5327054"/>
                  <a:pt x="596790" y="5334030"/>
                </a:cubicBezTo>
                <a:cubicBezTo>
                  <a:pt x="586280" y="5334581"/>
                  <a:pt x="582712" y="5336092"/>
                  <a:pt x="578533" y="5336469"/>
                </a:cubicBezTo>
                <a:lnTo>
                  <a:pt x="571715" y="5336295"/>
                </a:lnTo>
                <a:cubicBezTo>
                  <a:pt x="549477" y="5342095"/>
                  <a:pt x="473047" y="5364548"/>
                  <a:pt x="445097" y="5371270"/>
                </a:cubicBezTo>
                <a:cubicBezTo>
                  <a:pt x="428063" y="5364232"/>
                  <a:pt x="415658" y="5368590"/>
                  <a:pt x="404013" y="5376625"/>
                </a:cubicBezTo>
                <a:cubicBezTo>
                  <a:pt x="366416" y="5376310"/>
                  <a:pt x="333818" y="5389190"/>
                  <a:pt x="292433" y="5395658"/>
                </a:cubicBezTo>
                <a:lnTo>
                  <a:pt x="118379" y="5443301"/>
                </a:lnTo>
                <a:cubicBezTo>
                  <a:pt x="72227" y="5451679"/>
                  <a:pt x="35253" y="5444651"/>
                  <a:pt x="15524" y="5445927"/>
                </a:cubicBezTo>
                <a:lnTo>
                  <a:pt x="0" y="545095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D6E0D65-9776-491D-8E3D-8FD9375B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492887"/>
            <a:ext cx="10750253" cy="63258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1E8DB09-DDC5-4A27-9DF1-7FCD28BEB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7411" y="6137069"/>
            <a:ext cx="8803231" cy="494419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5674CD2-0113-4C47-91D3-14BC669D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681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C4B7E-8AD2-4DB7-8297-2C077FA87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EDC39-0C40-4877-A8FE-73980FE6D0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890" y="1619250"/>
            <a:ext cx="4736448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AC0395-26DE-46D5-86B5-74E575713D4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4682" y="2142535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D04A74F-DEC1-4C2F-BA56-2223DDF666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28839" y="1619249"/>
            <a:ext cx="4736447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C05E3C7-9158-43D2-9CE3-55BE738A7C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29319" y="2142534"/>
            <a:ext cx="4735966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9C1417-80EF-4E64-9656-5EEF1E94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23C6CB9-7FD6-4D73-82C8-320B10A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7B47E85-DD05-4BF2-9AC7-35668D9BA7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1526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7A3ED9-579C-4A5D-B4F3-340A9F2A2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8399"/>
            <a:ext cx="12192000" cy="609602"/>
          </a:xfrm>
          <a:custGeom>
            <a:avLst/>
            <a:gdLst>
              <a:gd name="connsiteX0" fmla="*/ 5427496 w 12192000"/>
              <a:gd name="connsiteY0" fmla="*/ 48 h 843657"/>
              <a:gd name="connsiteX1" fmla="*/ 5725893 w 12192000"/>
              <a:gd name="connsiteY1" fmla="*/ 21789 h 843657"/>
              <a:gd name="connsiteX2" fmla="*/ 5843016 w 12192000"/>
              <a:gd name="connsiteY2" fmla="*/ 15229 h 843657"/>
              <a:gd name="connsiteX3" fmla="*/ 5846849 w 12192000"/>
              <a:gd name="connsiteY3" fmla="*/ 32983 h 843657"/>
              <a:gd name="connsiteX4" fmla="*/ 5899818 w 12192000"/>
              <a:gd name="connsiteY4" fmla="*/ 25502 h 843657"/>
              <a:gd name="connsiteX5" fmla="*/ 6034990 w 12192000"/>
              <a:gd name="connsiteY5" fmla="*/ 39501 h 843657"/>
              <a:gd name="connsiteX6" fmla="*/ 6231181 w 12192000"/>
              <a:gd name="connsiteY6" fmla="*/ 59432 h 843657"/>
              <a:gd name="connsiteX7" fmla="*/ 6336161 w 12192000"/>
              <a:gd name="connsiteY7" fmla="*/ 80469 h 843657"/>
              <a:gd name="connsiteX8" fmla="*/ 6424286 w 12192000"/>
              <a:gd name="connsiteY8" fmla="*/ 80202 h 843657"/>
              <a:gd name="connsiteX9" fmla="*/ 6498206 w 12192000"/>
              <a:gd name="connsiteY9" fmla="*/ 88921 h 843657"/>
              <a:gd name="connsiteX10" fmla="*/ 6524438 w 12192000"/>
              <a:gd name="connsiteY10" fmla="*/ 92235 h 843657"/>
              <a:gd name="connsiteX11" fmla="*/ 6528543 w 12192000"/>
              <a:gd name="connsiteY11" fmla="*/ 96055 h 843657"/>
              <a:gd name="connsiteX12" fmla="*/ 6550787 w 12192000"/>
              <a:gd name="connsiteY12" fmla="*/ 79748 h 843657"/>
              <a:gd name="connsiteX13" fmla="*/ 6638443 w 12192000"/>
              <a:gd name="connsiteY13" fmla="*/ 117301 h 843657"/>
              <a:gd name="connsiteX14" fmla="*/ 6639771 w 12192000"/>
              <a:gd name="connsiteY14" fmla="*/ 116273 h 843657"/>
              <a:gd name="connsiteX15" fmla="*/ 6733110 w 12192000"/>
              <a:gd name="connsiteY15" fmla="*/ 109431 h 843657"/>
              <a:gd name="connsiteX16" fmla="*/ 6823638 w 12192000"/>
              <a:gd name="connsiteY16" fmla="*/ 103653 h 843657"/>
              <a:gd name="connsiteX17" fmla="*/ 6834898 w 12192000"/>
              <a:gd name="connsiteY17" fmla="*/ 105044 h 843657"/>
              <a:gd name="connsiteX18" fmla="*/ 6835271 w 12192000"/>
              <a:gd name="connsiteY18" fmla="*/ 104811 h 843657"/>
              <a:gd name="connsiteX19" fmla="*/ 6847445 w 12192000"/>
              <a:gd name="connsiteY19" fmla="*/ 105763 h 843657"/>
              <a:gd name="connsiteX20" fmla="*/ 6855429 w 12192000"/>
              <a:gd name="connsiteY20" fmla="*/ 107584 h 843657"/>
              <a:gd name="connsiteX21" fmla="*/ 6923302 w 12192000"/>
              <a:gd name="connsiteY21" fmla="*/ 131290 h 843657"/>
              <a:gd name="connsiteX22" fmla="*/ 7046891 w 12192000"/>
              <a:gd name="connsiteY22" fmla="*/ 109264 h 843657"/>
              <a:gd name="connsiteX23" fmla="*/ 7233811 w 12192000"/>
              <a:gd name="connsiteY23" fmla="*/ 127598 h 843657"/>
              <a:gd name="connsiteX24" fmla="*/ 7371301 w 12192000"/>
              <a:gd name="connsiteY24" fmla="*/ 118421 h 843657"/>
              <a:gd name="connsiteX25" fmla="*/ 7574701 w 12192000"/>
              <a:gd name="connsiteY25" fmla="*/ 190435 h 843657"/>
              <a:gd name="connsiteX26" fmla="*/ 7580910 w 12192000"/>
              <a:gd name="connsiteY26" fmla="*/ 199699 h 843657"/>
              <a:gd name="connsiteX27" fmla="*/ 7592267 w 12192000"/>
              <a:gd name="connsiteY27" fmla="*/ 206716 h 843657"/>
              <a:gd name="connsiteX28" fmla="*/ 7594969 w 12192000"/>
              <a:gd name="connsiteY28" fmla="*/ 206552 h 843657"/>
              <a:gd name="connsiteX29" fmla="*/ 7612066 w 12192000"/>
              <a:gd name="connsiteY29" fmla="*/ 211669 h 843657"/>
              <a:gd name="connsiteX30" fmla="*/ 7613197 w 12192000"/>
              <a:gd name="connsiteY30" fmla="*/ 214836 h 843657"/>
              <a:gd name="connsiteX31" fmla="*/ 7624109 w 12192000"/>
              <a:gd name="connsiteY31" fmla="*/ 218987 h 843657"/>
              <a:gd name="connsiteX32" fmla="*/ 7643393 w 12192000"/>
              <a:gd name="connsiteY32" fmla="*/ 228895 h 843657"/>
              <a:gd name="connsiteX33" fmla="*/ 7649074 w 12192000"/>
              <a:gd name="connsiteY33" fmla="*/ 229127 h 843657"/>
              <a:gd name="connsiteX34" fmla="*/ 7681385 w 12192000"/>
              <a:gd name="connsiteY34" fmla="*/ 241546 h 843657"/>
              <a:gd name="connsiteX35" fmla="*/ 7682814 w 12192000"/>
              <a:gd name="connsiteY35" fmla="*/ 240947 h 843657"/>
              <a:gd name="connsiteX36" fmla="*/ 7696214 w 12192000"/>
              <a:gd name="connsiteY36" fmla="*/ 241085 h 843657"/>
              <a:gd name="connsiteX37" fmla="*/ 7819450 w 12192000"/>
              <a:gd name="connsiteY37" fmla="*/ 251097 h 843657"/>
              <a:gd name="connsiteX38" fmla="*/ 7826804 w 12192000"/>
              <a:gd name="connsiteY38" fmla="*/ 253271 h 843657"/>
              <a:gd name="connsiteX39" fmla="*/ 7827179 w 12192000"/>
              <a:gd name="connsiteY39" fmla="*/ 253144 h 843657"/>
              <a:gd name="connsiteX40" fmla="*/ 7835389 w 12192000"/>
              <a:gd name="connsiteY40" fmla="*/ 255095 h 843657"/>
              <a:gd name="connsiteX41" fmla="*/ 7840212 w 12192000"/>
              <a:gd name="connsiteY41" fmla="*/ 257235 h 843657"/>
              <a:gd name="connsiteX42" fmla="*/ 7854477 w 12192000"/>
              <a:gd name="connsiteY42" fmla="*/ 261452 h 843657"/>
              <a:gd name="connsiteX43" fmla="*/ 7925416 w 12192000"/>
              <a:gd name="connsiteY43" fmla="*/ 250871 h 843657"/>
              <a:gd name="connsiteX44" fmla="*/ 8027820 w 12192000"/>
              <a:gd name="connsiteY44" fmla="*/ 237431 h 843657"/>
              <a:gd name="connsiteX45" fmla="*/ 8082003 w 12192000"/>
              <a:gd name="connsiteY45" fmla="*/ 258480 h 843657"/>
              <a:gd name="connsiteX46" fmla="*/ 8258788 w 12192000"/>
              <a:gd name="connsiteY46" fmla="*/ 272192 h 843657"/>
              <a:gd name="connsiteX47" fmla="*/ 8292894 w 12192000"/>
              <a:gd name="connsiteY47" fmla="*/ 269919 h 843657"/>
              <a:gd name="connsiteX48" fmla="*/ 8297864 w 12192000"/>
              <a:gd name="connsiteY48" fmla="*/ 268332 h 843657"/>
              <a:gd name="connsiteX49" fmla="*/ 8304197 w 12192000"/>
              <a:gd name="connsiteY49" fmla="*/ 267834 h 843657"/>
              <a:gd name="connsiteX50" fmla="*/ 8320276 w 12192000"/>
              <a:gd name="connsiteY50" fmla="*/ 270133 h 843657"/>
              <a:gd name="connsiteX51" fmla="*/ 8326122 w 12192000"/>
              <a:gd name="connsiteY51" fmla="*/ 271603 h 843657"/>
              <a:gd name="connsiteX52" fmla="*/ 8335105 w 12192000"/>
              <a:gd name="connsiteY52" fmla="*/ 272466 h 843657"/>
              <a:gd name="connsiteX53" fmla="*/ 8335390 w 12192000"/>
              <a:gd name="connsiteY53" fmla="*/ 272295 h 843657"/>
              <a:gd name="connsiteX54" fmla="*/ 8383421 w 12192000"/>
              <a:gd name="connsiteY54" fmla="*/ 274638 h 843657"/>
              <a:gd name="connsiteX55" fmla="*/ 8443863 w 12192000"/>
              <a:gd name="connsiteY55" fmla="*/ 268710 h 843657"/>
              <a:gd name="connsiteX56" fmla="*/ 8467401 w 12192000"/>
              <a:gd name="connsiteY56" fmla="*/ 267736 h 843657"/>
              <a:gd name="connsiteX57" fmla="*/ 8480310 w 12192000"/>
              <a:gd name="connsiteY57" fmla="*/ 266190 h 843657"/>
              <a:gd name="connsiteX58" fmla="*/ 8481334 w 12192000"/>
              <a:gd name="connsiteY58" fmla="*/ 265430 h 843657"/>
              <a:gd name="connsiteX59" fmla="*/ 8519400 w 12192000"/>
              <a:gd name="connsiteY59" fmla="*/ 273417 h 843657"/>
              <a:gd name="connsiteX60" fmla="*/ 8673416 w 12192000"/>
              <a:gd name="connsiteY60" fmla="*/ 324197 h 843657"/>
              <a:gd name="connsiteX61" fmla="*/ 8915200 w 12192000"/>
              <a:gd name="connsiteY61" fmla="*/ 356781 h 843657"/>
              <a:gd name="connsiteX62" fmla="*/ 9059198 w 12192000"/>
              <a:gd name="connsiteY62" fmla="*/ 364924 h 843657"/>
              <a:gd name="connsiteX63" fmla="*/ 9178845 w 12192000"/>
              <a:gd name="connsiteY63" fmla="*/ 379331 h 843657"/>
              <a:gd name="connsiteX64" fmla="*/ 9291225 w 12192000"/>
              <a:gd name="connsiteY64" fmla="*/ 384156 h 843657"/>
              <a:gd name="connsiteX65" fmla="*/ 9370554 w 12192000"/>
              <a:gd name="connsiteY65" fmla="*/ 395218 h 843657"/>
              <a:gd name="connsiteX66" fmla="*/ 9413541 w 12192000"/>
              <a:gd name="connsiteY66" fmla="*/ 394032 h 843657"/>
              <a:gd name="connsiteX67" fmla="*/ 9457933 w 12192000"/>
              <a:gd name="connsiteY67" fmla="*/ 395525 h 843657"/>
              <a:gd name="connsiteX68" fmla="*/ 9592718 w 12192000"/>
              <a:gd name="connsiteY68" fmla="*/ 403735 h 843657"/>
              <a:gd name="connsiteX69" fmla="*/ 9668575 w 12192000"/>
              <a:gd name="connsiteY69" fmla="*/ 410688 h 843657"/>
              <a:gd name="connsiteX70" fmla="*/ 9715652 w 12192000"/>
              <a:gd name="connsiteY70" fmla="*/ 411123 h 843657"/>
              <a:gd name="connsiteX71" fmla="*/ 9777853 w 12192000"/>
              <a:gd name="connsiteY71" fmla="*/ 400831 h 843657"/>
              <a:gd name="connsiteX72" fmla="*/ 9851249 w 12192000"/>
              <a:gd name="connsiteY72" fmla="*/ 415333 h 843657"/>
              <a:gd name="connsiteX73" fmla="*/ 9976759 w 12192000"/>
              <a:gd name="connsiteY73" fmla="*/ 429768 h 843657"/>
              <a:gd name="connsiteX74" fmla="*/ 10190155 w 12192000"/>
              <a:gd name="connsiteY74" fmla="*/ 473343 h 843657"/>
              <a:gd name="connsiteX75" fmla="*/ 10283621 w 12192000"/>
              <a:gd name="connsiteY75" fmla="*/ 482672 h 843657"/>
              <a:gd name="connsiteX76" fmla="*/ 10363623 w 12192000"/>
              <a:gd name="connsiteY76" fmla="*/ 479281 h 843657"/>
              <a:gd name="connsiteX77" fmla="*/ 10418680 w 12192000"/>
              <a:gd name="connsiteY77" fmla="*/ 481335 h 843657"/>
              <a:gd name="connsiteX78" fmla="*/ 10476232 w 12192000"/>
              <a:gd name="connsiteY78" fmla="*/ 487929 h 843657"/>
              <a:gd name="connsiteX79" fmla="*/ 10477443 w 12192000"/>
              <a:gd name="connsiteY79" fmla="*/ 488348 h 843657"/>
              <a:gd name="connsiteX80" fmla="*/ 10478546 w 12192000"/>
              <a:gd name="connsiteY80" fmla="*/ 484593 h 843657"/>
              <a:gd name="connsiteX81" fmla="*/ 10522544 w 12192000"/>
              <a:gd name="connsiteY81" fmla="*/ 483599 h 843657"/>
              <a:gd name="connsiteX82" fmla="*/ 10525940 w 12192000"/>
              <a:gd name="connsiteY82" fmla="*/ 488575 h 843657"/>
              <a:gd name="connsiteX83" fmla="*/ 10527978 w 12192000"/>
              <a:gd name="connsiteY83" fmla="*/ 487468 h 843657"/>
              <a:gd name="connsiteX84" fmla="*/ 10551856 w 12192000"/>
              <a:gd name="connsiteY84" fmla="*/ 495400 h 843657"/>
              <a:gd name="connsiteX85" fmla="*/ 10651180 w 12192000"/>
              <a:gd name="connsiteY85" fmla="*/ 481776 h 843657"/>
              <a:gd name="connsiteX86" fmla="*/ 10692407 w 12192000"/>
              <a:gd name="connsiteY86" fmla="*/ 479535 h 843657"/>
              <a:gd name="connsiteX87" fmla="*/ 10805173 w 12192000"/>
              <a:gd name="connsiteY87" fmla="*/ 469286 h 843657"/>
              <a:gd name="connsiteX88" fmla="*/ 10918240 w 12192000"/>
              <a:gd name="connsiteY88" fmla="*/ 455873 h 843657"/>
              <a:gd name="connsiteX89" fmla="*/ 10985893 w 12192000"/>
              <a:gd name="connsiteY89" fmla="*/ 430155 h 843657"/>
              <a:gd name="connsiteX90" fmla="*/ 11078762 w 12192000"/>
              <a:gd name="connsiteY90" fmla="*/ 421051 h 843657"/>
              <a:gd name="connsiteX91" fmla="*/ 11113454 w 12192000"/>
              <a:gd name="connsiteY91" fmla="*/ 390853 h 843657"/>
              <a:gd name="connsiteX92" fmla="*/ 11262187 w 12192000"/>
              <a:gd name="connsiteY92" fmla="*/ 378634 h 843657"/>
              <a:gd name="connsiteX93" fmla="*/ 11357725 w 12192000"/>
              <a:gd name="connsiteY93" fmla="*/ 347628 h 843657"/>
              <a:gd name="connsiteX94" fmla="*/ 11514053 w 12192000"/>
              <a:gd name="connsiteY94" fmla="*/ 323566 h 843657"/>
              <a:gd name="connsiteX95" fmla="*/ 11560799 w 12192000"/>
              <a:gd name="connsiteY95" fmla="*/ 310945 h 843657"/>
              <a:gd name="connsiteX96" fmla="*/ 11555095 w 12192000"/>
              <a:gd name="connsiteY96" fmla="*/ 330247 h 843657"/>
              <a:gd name="connsiteX97" fmla="*/ 11601935 w 12192000"/>
              <a:gd name="connsiteY97" fmla="*/ 336765 h 843657"/>
              <a:gd name="connsiteX98" fmla="*/ 11689326 w 12192000"/>
              <a:gd name="connsiteY98" fmla="*/ 303103 h 843657"/>
              <a:gd name="connsiteX99" fmla="*/ 11889311 w 12192000"/>
              <a:gd name="connsiteY99" fmla="*/ 296043 h 843657"/>
              <a:gd name="connsiteX100" fmla="*/ 11894969 w 12192000"/>
              <a:gd name="connsiteY100" fmla="*/ 296953 h 843657"/>
              <a:gd name="connsiteX101" fmla="*/ 11890989 w 12192000"/>
              <a:gd name="connsiteY101" fmla="*/ 298008 h 843657"/>
              <a:gd name="connsiteX102" fmla="*/ 11895904 w 12192000"/>
              <a:gd name="connsiteY102" fmla="*/ 297102 h 843657"/>
              <a:gd name="connsiteX103" fmla="*/ 11894969 w 12192000"/>
              <a:gd name="connsiteY103" fmla="*/ 296953 h 843657"/>
              <a:gd name="connsiteX104" fmla="*/ 11896981 w 12192000"/>
              <a:gd name="connsiteY104" fmla="*/ 296418 h 843657"/>
              <a:gd name="connsiteX105" fmla="*/ 11931533 w 12192000"/>
              <a:gd name="connsiteY105" fmla="*/ 322577 h 843657"/>
              <a:gd name="connsiteX106" fmla="*/ 11970826 w 12192000"/>
              <a:gd name="connsiteY106" fmla="*/ 284547 h 843657"/>
              <a:gd name="connsiteX107" fmla="*/ 11998411 w 12192000"/>
              <a:gd name="connsiteY107" fmla="*/ 275459 h 843657"/>
              <a:gd name="connsiteX108" fmla="*/ 12070284 w 12192000"/>
              <a:gd name="connsiteY108" fmla="*/ 252823 h 843657"/>
              <a:gd name="connsiteX109" fmla="*/ 12149273 w 12192000"/>
              <a:gd name="connsiteY109" fmla="*/ 283340 h 843657"/>
              <a:gd name="connsiteX110" fmla="*/ 12192000 w 12192000"/>
              <a:gd name="connsiteY110" fmla="*/ 293933 h 843657"/>
              <a:gd name="connsiteX111" fmla="*/ 12192000 w 12192000"/>
              <a:gd name="connsiteY111" fmla="*/ 843657 h 843657"/>
              <a:gd name="connsiteX112" fmla="*/ 0 w 12192000"/>
              <a:gd name="connsiteY112" fmla="*/ 843657 h 843657"/>
              <a:gd name="connsiteX113" fmla="*/ 0 w 12192000"/>
              <a:gd name="connsiteY113" fmla="*/ 517671 h 843657"/>
              <a:gd name="connsiteX114" fmla="*/ 62970 w 12192000"/>
              <a:gd name="connsiteY114" fmla="*/ 497349 h 843657"/>
              <a:gd name="connsiteX115" fmla="*/ 163102 w 12192000"/>
              <a:gd name="connsiteY115" fmla="*/ 486965 h 843657"/>
              <a:gd name="connsiteX116" fmla="*/ 327347 w 12192000"/>
              <a:gd name="connsiteY116" fmla="*/ 474218 h 843657"/>
              <a:gd name="connsiteX117" fmla="*/ 616456 w 12192000"/>
              <a:gd name="connsiteY117" fmla="*/ 448171 h 843657"/>
              <a:gd name="connsiteX118" fmla="*/ 805377 w 12192000"/>
              <a:gd name="connsiteY118" fmla="*/ 441830 h 843657"/>
              <a:gd name="connsiteX119" fmla="*/ 937261 w 12192000"/>
              <a:gd name="connsiteY119" fmla="*/ 436268 h 843657"/>
              <a:gd name="connsiteX120" fmla="*/ 1139080 w 12192000"/>
              <a:gd name="connsiteY120" fmla="*/ 358865 h 843657"/>
              <a:gd name="connsiteX121" fmla="*/ 1319302 w 12192000"/>
              <a:gd name="connsiteY121" fmla="*/ 308917 h 843657"/>
              <a:gd name="connsiteX122" fmla="*/ 1385386 w 12192000"/>
              <a:gd name="connsiteY122" fmla="*/ 296402 h 843657"/>
              <a:gd name="connsiteX123" fmla="*/ 1404278 w 12192000"/>
              <a:gd name="connsiteY123" fmla="*/ 282186 h 843657"/>
              <a:gd name="connsiteX124" fmla="*/ 1431509 w 12192000"/>
              <a:gd name="connsiteY124" fmla="*/ 282637 h 843657"/>
              <a:gd name="connsiteX125" fmla="*/ 1479635 w 12192000"/>
              <a:gd name="connsiteY125" fmla="*/ 281452 h 843657"/>
              <a:gd name="connsiteX126" fmla="*/ 1522846 w 12192000"/>
              <a:gd name="connsiteY126" fmla="*/ 286636 h 843657"/>
              <a:gd name="connsiteX127" fmla="*/ 1744857 w 12192000"/>
              <a:gd name="connsiteY127" fmla="*/ 299498 h 843657"/>
              <a:gd name="connsiteX128" fmla="*/ 1800399 w 12192000"/>
              <a:gd name="connsiteY128" fmla="*/ 286471 h 843657"/>
              <a:gd name="connsiteX129" fmla="*/ 1829679 w 12192000"/>
              <a:gd name="connsiteY129" fmla="*/ 279899 h 843657"/>
              <a:gd name="connsiteX130" fmla="*/ 1848467 w 12192000"/>
              <a:gd name="connsiteY130" fmla="*/ 280085 h 843657"/>
              <a:gd name="connsiteX131" fmla="*/ 1919990 w 12192000"/>
              <a:gd name="connsiteY131" fmla="*/ 280551 h 843657"/>
              <a:gd name="connsiteX132" fmla="*/ 1947318 w 12192000"/>
              <a:gd name="connsiteY132" fmla="*/ 275157 h 843657"/>
              <a:gd name="connsiteX133" fmla="*/ 2052662 w 12192000"/>
              <a:gd name="connsiteY133" fmla="*/ 260377 h 843657"/>
              <a:gd name="connsiteX134" fmla="*/ 2142850 w 12192000"/>
              <a:gd name="connsiteY134" fmla="*/ 253103 h 843657"/>
              <a:gd name="connsiteX135" fmla="*/ 2207849 w 12192000"/>
              <a:gd name="connsiteY135" fmla="*/ 271590 h 843657"/>
              <a:gd name="connsiteX136" fmla="*/ 2213757 w 12192000"/>
              <a:gd name="connsiteY136" fmla="*/ 267429 h 843657"/>
              <a:gd name="connsiteX137" fmla="*/ 2258954 w 12192000"/>
              <a:gd name="connsiteY137" fmla="*/ 268589 h 843657"/>
              <a:gd name="connsiteX138" fmla="*/ 2416183 w 12192000"/>
              <a:gd name="connsiteY138" fmla="*/ 301325 h 843657"/>
              <a:gd name="connsiteX139" fmla="*/ 2504536 w 12192000"/>
              <a:gd name="connsiteY139" fmla="*/ 302799 h 843657"/>
              <a:gd name="connsiteX140" fmla="*/ 2536071 w 12192000"/>
              <a:gd name="connsiteY140" fmla="*/ 298698 h 843657"/>
              <a:gd name="connsiteX141" fmla="*/ 2588893 w 12192000"/>
              <a:gd name="connsiteY141" fmla="*/ 292112 h 843657"/>
              <a:gd name="connsiteX142" fmla="*/ 2628809 w 12192000"/>
              <a:gd name="connsiteY142" fmla="*/ 275805 h 843657"/>
              <a:gd name="connsiteX143" fmla="*/ 2672807 w 12192000"/>
              <a:gd name="connsiteY143" fmla="*/ 274811 h 843657"/>
              <a:gd name="connsiteX144" fmla="*/ 2682466 w 12192000"/>
              <a:gd name="connsiteY144" fmla="*/ 289307 h 843657"/>
              <a:gd name="connsiteX145" fmla="*/ 2801443 w 12192000"/>
              <a:gd name="connsiteY145" fmla="*/ 272988 h 843657"/>
              <a:gd name="connsiteX146" fmla="*/ 2842670 w 12192000"/>
              <a:gd name="connsiteY146" fmla="*/ 270747 h 843657"/>
              <a:gd name="connsiteX147" fmla="*/ 2955436 w 12192000"/>
              <a:gd name="connsiteY147" fmla="*/ 260498 h 843657"/>
              <a:gd name="connsiteX148" fmla="*/ 3068503 w 12192000"/>
              <a:gd name="connsiteY148" fmla="*/ 247085 h 843657"/>
              <a:gd name="connsiteX149" fmla="*/ 3136157 w 12192000"/>
              <a:gd name="connsiteY149" fmla="*/ 221367 h 843657"/>
              <a:gd name="connsiteX150" fmla="*/ 3229025 w 12192000"/>
              <a:gd name="connsiteY150" fmla="*/ 212263 h 843657"/>
              <a:gd name="connsiteX151" fmla="*/ 3263717 w 12192000"/>
              <a:gd name="connsiteY151" fmla="*/ 182064 h 843657"/>
              <a:gd name="connsiteX152" fmla="*/ 3412450 w 12192000"/>
              <a:gd name="connsiteY152" fmla="*/ 169845 h 843657"/>
              <a:gd name="connsiteX153" fmla="*/ 3507988 w 12192000"/>
              <a:gd name="connsiteY153" fmla="*/ 138840 h 843657"/>
              <a:gd name="connsiteX154" fmla="*/ 3664316 w 12192000"/>
              <a:gd name="connsiteY154" fmla="*/ 114777 h 843657"/>
              <a:gd name="connsiteX155" fmla="*/ 3711062 w 12192000"/>
              <a:gd name="connsiteY155" fmla="*/ 102156 h 843657"/>
              <a:gd name="connsiteX156" fmla="*/ 3705359 w 12192000"/>
              <a:gd name="connsiteY156" fmla="*/ 121458 h 843657"/>
              <a:gd name="connsiteX157" fmla="*/ 3752198 w 12192000"/>
              <a:gd name="connsiteY157" fmla="*/ 127977 h 843657"/>
              <a:gd name="connsiteX158" fmla="*/ 3839589 w 12192000"/>
              <a:gd name="connsiteY158" fmla="*/ 94314 h 843657"/>
              <a:gd name="connsiteX159" fmla="*/ 4039575 w 12192000"/>
              <a:gd name="connsiteY159" fmla="*/ 87255 h 843657"/>
              <a:gd name="connsiteX160" fmla="*/ 4045232 w 12192000"/>
              <a:gd name="connsiteY160" fmla="*/ 88164 h 843657"/>
              <a:gd name="connsiteX161" fmla="*/ 4041253 w 12192000"/>
              <a:gd name="connsiteY161" fmla="*/ 89220 h 843657"/>
              <a:gd name="connsiteX162" fmla="*/ 4046168 w 12192000"/>
              <a:gd name="connsiteY162" fmla="*/ 88314 h 843657"/>
              <a:gd name="connsiteX163" fmla="*/ 4045232 w 12192000"/>
              <a:gd name="connsiteY163" fmla="*/ 88164 h 843657"/>
              <a:gd name="connsiteX164" fmla="*/ 4047244 w 12192000"/>
              <a:gd name="connsiteY164" fmla="*/ 87630 h 843657"/>
              <a:gd name="connsiteX165" fmla="*/ 4081797 w 12192000"/>
              <a:gd name="connsiteY165" fmla="*/ 113788 h 843657"/>
              <a:gd name="connsiteX166" fmla="*/ 4121089 w 12192000"/>
              <a:gd name="connsiteY166" fmla="*/ 75758 h 843657"/>
              <a:gd name="connsiteX167" fmla="*/ 4148674 w 12192000"/>
              <a:gd name="connsiteY167" fmla="*/ 66671 h 843657"/>
              <a:gd name="connsiteX168" fmla="*/ 4220548 w 12192000"/>
              <a:gd name="connsiteY168" fmla="*/ 44035 h 843657"/>
              <a:gd name="connsiteX169" fmla="*/ 4354249 w 12192000"/>
              <a:gd name="connsiteY169" fmla="*/ 88116 h 843657"/>
              <a:gd name="connsiteX170" fmla="*/ 4549237 w 12192000"/>
              <a:gd name="connsiteY170" fmla="*/ 79806 h 843657"/>
              <a:gd name="connsiteX171" fmla="*/ 4796679 w 12192000"/>
              <a:gd name="connsiteY171" fmla="*/ 108111 h 843657"/>
              <a:gd name="connsiteX172" fmla="*/ 4928657 w 12192000"/>
              <a:gd name="connsiteY172" fmla="*/ 111604 h 843657"/>
              <a:gd name="connsiteX173" fmla="*/ 5136768 w 12192000"/>
              <a:gd name="connsiteY173" fmla="*/ 48267 h 843657"/>
              <a:gd name="connsiteX174" fmla="*/ 5320899 w 12192000"/>
              <a:gd name="connsiteY174" fmla="*/ 10821 h 843657"/>
              <a:gd name="connsiteX175" fmla="*/ 5427496 w 12192000"/>
              <a:gd name="connsiteY175" fmla="*/ 48 h 84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843657">
                <a:moveTo>
                  <a:pt x="5427496" y="48"/>
                </a:moveTo>
                <a:cubicBezTo>
                  <a:pt x="5539522" y="-1167"/>
                  <a:pt x="5660629" y="21238"/>
                  <a:pt x="5725893" y="21789"/>
                </a:cubicBezTo>
                <a:cubicBezTo>
                  <a:pt x="5728883" y="21092"/>
                  <a:pt x="5807017" y="20526"/>
                  <a:pt x="5843016" y="15229"/>
                </a:cubicBezTo>
                <a:lnTo>
                  <a:pt x="5846849" y="32983"/>
                </a:lnTo>
                <a:lnTo>
                  <a:pt x="5899818" y="25502"/>
                </a:lnTo>
                <a:cubicBezTo>
                  <a:pt x="5978576" y="29224"/>
                  <a:pt x="5979762" y="33846"/>
                  <a:pt x="6034990" y="39501"/>
                </a:cubicBezTo>
                <a:cubicBezTo>
                  <a:pt x="6090217" y="45155"/>
                  <a:pt x="6180985" y="52604"/>
                  <a:pt x="6231181" y="59432"/>
                </a:cubicBezTo>
                <a:cubicBezTo>
                  <a:pt x="6281376" y="66260"/>
                  <a:pt x="6255083" y="72671"/>
                  <a:pt x="6336161" y="80469"/>
                </a:cubicBezTo>
                <a:cubicBezTo>
                  <a:pt x="6367899" y="78809"/>
                  <a:pt x="6388398" y="79505"/>
                  <a:pt x="6424286" y="80202"/>
                </a:cubicBezTo>
                <a:lnTo>
                  <a:pt x="6498206" y="88921"/>
                </a:lnTo>
                <a:cubicBezTo>
                  <a:pt x="6511924" y="88197"/>
                  <a:pt x="6519540" y="89722"/>
                  <a:pt x="6524438" y="92235"/>
                </a:cubicBezTo>
                <a:lnTo>
                  <a:pt x="6528543" y="96055"/>
                </a:lnTo>
                <a:lnTo>
                  <a:pt x="6550787" y="79748"/>
                </a:lnTo>
                <a:lnTo>
                  <a:pt x="6638443" y="117301"/>
                </a:lnTo>
                <a:lnTo>
                  <a:pt x="6639771" y="116273"/>
                </a:lnTo>
                <a:cubicBezTo>
                  <a:pt x="6661612" y="112323"/>
                  <a:pt x="6702466" y="111534"/>
                  <a:pt x="6733110" y="109431"/>
                </a:cubicBezTo>
                <a:cubicBezTo>
                  <a:pt x="6750270" y="113134"/>
                  <a:pt x="6804803" y="100717"/>
                  <a:pt x="6823638" y="103653"/>
                </a:cubicBezTo>
                <a:lnTo>
                  <a:pt x="6834898" y="105044"/>
                </a:lnTo>
                <a:lnTo>
                  <a:pt x="6835271" y="104811"/>
                </a:lnTo>
                <a:cubicBezTo>
                  <a:pt x="6838034" y="104559"/>
                  <a:pt x="6841861" y="104809"/>
                  <a:pt x="6847445" y="105763"/>
                </a:cubicBezTo>
                <a:lnTo>
                  <a:pt x="6855429" y="107584"/>
                </a:lnTo>
                <a:lnTo>
                  <a:pt x="6923302" y="131290"/>
                </a:lnTo>
                <a:lnTo>
                  <a:pt x="7046891" y="109264"/>
                </a:lnTo>
                <a:cubicBezTo>
                  <a:pt x="7109198" y="115376"/>
                  <a:pt x="7163425" y="116966"/>
                  <a:pt x="7233811" y="127598"/>
                </a:cubicBezTo>
                <a:cubicBezTo>
                  <a:pt x="7295557" y="125883"/>
                  <a:pt x="7306408" y="101921"/>
                  <a:pt x="7371301" y="118421"/>
                </a:cubicBezTo>
                <a:cubicBezTo>
                  <a:pt x="7428238" y="129077"/>
                  <a:pt x="7510607" y="192508"/>
                  <a:pt x="7574701" y="190435"/>
                </a:cubicBezTo>
                <a:cubicBezTo>
                  <a:pt x="7575517" y="193901"/>
                  <a:pt x="7577730" y="196953"/>
                  <a:pt x="7580910" y="199699"/>
                </a:cubicBezTo>
                <a:lnTo>
                  <a:pt x="7592267" y="206716"/>
                </a:lnTo>
                <a:lnTo>
                  <a:pt x="7594969" y="206552"/>
                </a:lnTo>
                <a:cubicBezTo>
                  <a:pt x="7605059" y="207466"/>
                  <a:pt x="7609760" y="209355"/>
                  <a:pt x="7612066" y="211669"/>
                </a:cubicBezTo>
                <a:lnTo>
                  <a:pt x="7613197" y="214836"/>
                </a:lnTo>
                <a:lnTo>
                  <a:pt x="7624109" y="218987"/>
                </a:lnTo>
                <a:lnTo>
                  <a:pt x="7643393" y="228895"/>
                </a:lnTo>
                <a:lnTo>
                  <a:pt x="7649074" y="229127"/>
                </a:lnTo>
                <a:lnTo>
                  <a:pt x="7681385" y="241546"/>
                </a:lnTo>
                <a:lnTo>
                  <a:pt x="7682814" y="240947"/>
                </a:lnTo>
                <a:cubicBezTo>
                  <a:pt x="7686754" y="239889"/>
                  <a:pt x="7691050" y="239641"/>
                  <a:pt x="7696214" y="241085"/>
                </a:cubicBezTo>
                <a:lnTo>
                  <a:pt x="7819450" y="251097"/>
                </a:lnTo>
                <a:lnTo>
                  <a:pt x="7826804" y="253271"/>
                </a:lnTo>
                <a:lnTo>
                  <a:pt x="7827179" y="253144"/>
                </a:lnTo>
                <a:cubicBezTo>
                  <a:pt x="7829262" y="253251"/>
                  <a:pt x="7831866" y="253829"/>
                  <a:pt x="7835389" y="255095"/>
                </a:cubicBezTo>
                <a:lnTo>
                  <a:pt x="7840212" y="257235"/>
                </a:lnTo>
                <a:lnTo>
                  <a:pt x="7854477" y="261452"/>
                </a:lnTo>
                <a:lnTo>
                  <a:pt x="7925416" y="250871"/>
                </a:lnTo>
                <a:cubicBezTo>
                  <a:pt x="7968549" y="254776"/>
                  <a:pt x="7991532" y="223503"/>
                  <a:pt x="8027820" y="237431"/>
                </a:cubicBezTo>
                <a:cubicBezTo>
                  <a:pt x="8068225" y="241026"/>
                  <a:pt x="8049335" y="250837"/>
                  <a:pt x="8082003" y="258480"/>
                </a:cubicBezTo>
                <a:cubicBezTo>
                  <a:pt x="8118911" y="261016"/>
                  <a:pt x="8227791" y="271465"/>
                  <a:pt x="8258788" y="272192"/>
                </a:cubicBezTo>
                <a:cubicBezTo>
                  <a:pt x="8285356" y="257871"/>
                  <a:pt x="8284528" y="264250"/>
                  <a:pt x="8292894" y="269919"/>
                </a:cubicBezTo>
                <a:lnTo>
                  <a:pt x="8297864" y="268332"/>
                </a:lnTo>
                <a:lnTo>
                  <a:pt x="8304197" y="267834"/>
                </a:lnTo>
                <a:lnTo>
                  <a:pt x="8320276" y="270133"/>
                </a:lnTo>
                <a:lnTo>
                  <a:pt x="8326122" y="271603"/>
                </a:lnTo>
                <a:cubicBezTo>
                  <a:pt x="8330224" y="272389"/>
                  <a:pt x="8333047" y="272623"/>
                  <a:pt x="8335105" y="272466"/>
                </a:cubicBezTo>
                <a:lnTo>
                  <a:pt x="8335390" y="272295"/>
                </a:lnTo>
                <a:lnTo>
                  <a:pt x="8383421" y="274638"/>
                </a:lnTo>
                <a:cubicBezTo>
                  <a:pt x="8398105" y="264966"/>
                  <a:pt x="8442440" y="289516"/>
                  <a:pt x="8443863" y="268710"/>
                </a:cubicBezTo>
                <a:cubicBezTo>
                  <a:pt x="8461029" y="272153"/>
                  <a:pt x="8468950" y="281627"/>
                  <a:pt x="8467401" y="267736"/>
                </a:cubicBezTo>
                <a:cubicBezTo>
                  <a:pt x="8473175" y="268487"/>
                  <a:pt x="8477144" y="267709"/>
                  <a:pt x="8480310" y="266190"/>
                </a:cubicBezTo>
                <a:lnTo>
                  <a:pt x="8481334" y="265430"/>
                </a:lnTo>
                <a:lnTo>
                  <a:pt x="8519400" y="273417"/>
                </a:lnTo>
                <a:lnTo>
                  <a:pt x="8673416" y="324197"/>
                </a:lnTo>
                <a:cubicBezTo>
                  <a:pt x="8745894" y="327976"/>
                  <a:pt x="8849559" y="346603"/>
                  <a:pt x="8915200" y="356781"/>
                </a:cubicBezTo>
                <a:cubicBezTo>
                  <a:pt x="8932755" y="365773"/>
                  <a:pt x="9005876" y="371758"/>
                  <a:pt x="9059198" y="364924"/>
                </a:cubicBezTo>
                <a:lnTo>
                  <a:pt x="9178845" y="379331"/>
                </a:lnTo>
                <a:cubicBezTo>
                  <a:pt x="9219852" y="386336"/>
                  <a:pt x="9250133" y="384055"/>
                  <a:pt x="9291225" y="384156"/>
                </a:cubicBezTo>
                <a:cubicBezTo>
                  <a:pt x="9315636" y="387667"/>
                  <a:pt x="9329719" y="388016"/>
                  <a:pt x="9370554" y="395218"/>
                </a:cubicBezTo>
                <a:cubicBezTo>
                  <a:pt x="9378187" y="394560"/>
                  <a:pt x="9405932" y="395507"/>
                  <a:pt x="9413541" y="394032"/>
                </a:cubicBezTo>
                <a:lnTo>
                  <a:pt x="9457933" y="395525"/>
                </a:lnTo>
                <a:lnTo>
                  <a:pt x="9592718" y="403735"/>
                </a:lnTo>
                <a:cubicBezTo>
                  <a:pt x="9606379" y="409007"/>
                  <a:pt x="9655291" y="415471"/>
                  <a:pt x="9668575" y="410688"/>
                </a:cubicBezTo>
                <a:cubicBezTo>
                  <a:pt x="9679602" y="410798"/>
                  <a:pt x="9706602" y="416975"/>
                  <a:pt x="9715652" y="411123"/>
                </a:cubicBezTo>
                <a:cubicBezTo>
                  <a:pt x="9741103" y="416170"/>
                  <a:pt x="9768395" y="403710"/>
                  <a:pt x="9777853" y="400831"/>
                </a:cubicBezTo>
                <a:cubicBezTo>
                  <a:pt x="9805740" y="393796"/>
                  <a:pt x="9827401" y="416417"/>
                  <a:pt x="9851249" y="415333"/>
                </a:cubicBezTo>
                <a:cubicBezTo>
                  <a:pt x="9890629" y="418769"/>
                  <a:pt x="9948551" y="426335"/>
                  <a:pt x="9976759" y="429768"/>
                </a:cubicBezTo>
                <a:cubicBezTo>
                  <a:pt x="10039303" y="440942"/>
                  <a:pt x="10139010" y="464526"/>
                  <a:pt x="10190155" y="473343"/>
                </a:cubicBezTo>
                <a:cubicBezTo>
                  <a:pt x="10247801" y="482478"/>
                  <a:pt x="10217837" y="456410"/>
                  <a:pt x="10283621" y="482672"/>
                </a:cubicBezTo>
                <a:cubicBezTo>
                  <a:pt x="10314609" y="484053"/>
                  <a:pt x="10340423" y="481075"/>
                  <a:pt x="10363623" y="479281"/>
                </a:cubicBezTo>
                <a:cubicBezTo>
                  <a:pt x="10362575" y="468594"/>
                  <a:pt x="10390200" y="481546"/>
                  <a:pt x="10418680" y="481335"/>
                </a:cubicBezTo>
                <a:cubicBezTo>
                  <a:pt x="10435371" y="482382"/>
                  <a:pt x="10458706" y="485335"/>
                  <a:pt x="10476232" y="487929"/>
                </a:cubicBezTo>
                <a:lnTo>
                  <a:pt x="10477443" y="488348"/>
                </a:lnTo>
                <a:lnTo>
                  <a:pt x="10478546" y="484593"/>
                </a:lnTo>
                <a:cubicBezTo>
                  <a:pt x="10496869" y="473932"/>
                  <a:pt x="10504440" y="492791"/>
                  <a:pt x="10522544" y="483599"/>
                </a:cubicBezTo>
                <a:lnTo>
                  <a:pt x="10525940" y="488575"/>
                </a:lnTo>
                <a:lnTo>
                  <a:pt x="10527978" y="487468"/>
                </a:lnTo>
                <a:lnTo>
                  <a:pt x="10551856" y="495400"/>
                </a:lnTo>
                <a:lnTo>
                  <a:pt x="10651180" y="481776"/>
                </a:lnTo>
                <a:cubicBezTo>
                  <a:pt x="10666635" y="489439"/>
                  <a:pt x="10679569" y="486219"/>
                  <a:pt x="10692407" y="479535"/>
                </a:cubicBezTo>
                <a:cubicBezTo>
                  <a:pt x="10729215" y="482326"/>
                  <a:pt x="10763453" y="472539"/>
                  <a:pt x="10805173" y="469286"/>
                </a:cubicBezTo>
                <a:cubicBezTo>
                  <a:pt x="10849593" y="478609"/>
                  <a:pt x="10873661" y="459268"/>
                  <a:pt x="10918240" y="455873"/>
                </a:cubicBezTo>
                <a:cubicBezTo>
                  <a:pt x="10961126" y="475397"/>
                  <a:pt x="10948597" y="428686"/>
                  <a:pt x="10985893" y="430155"/>
                </a:cubicBezTo>
                <a:cubicBezTo>
                  <a:pt x="11045792" y="447988"/>
                  <a:pt x="10985190" y="414687"/>
                  <a:pt x="11078762" y="421051"/>
                </a:cubicBezTo>
                <a:cubicBezTo>
                  <a:pt x="11083925" y="424015"/>
                  <a:pt x="11114482" y="394913"/>
                  <a:pt x="11113454" y="390853"/>
                </a:cubicBezTo>
                <a:cubicBezTo>
                  <a:pt x="11133947" y="392405"/>
                  <a:pt x="11233066" y="373732"/>
                  <a:pt x="11262187" y="378634"/>
                </a:cubicBezTo>
                <a:cubicBezTo>
                  <a:pt x="11320092" y="367389"/>
                  <a:pt x="11316005" y="350805"/>
                  <a:pt x="11357725" y="347628"/>
                </a:cubicBezTo>
                <a:cubicBezTo>
                  <a:pt x="11394272" y="337523"/>
                  <a:pt x="11451549" y="336224"/>
                  <a:pt x="11514053" y="323566"/>
                </a:cubicBezTo>
                <a:lnTo>
                  <a:pt x="11560799" y="310945"/>
                </a:lnTo>
                <a:lnTo>
                  <a:pt x="11555095" y="330247"/>
                </a:lnTo>
                <a:cubicBezTo>
                  <a:pt x="11570115" y="329566"/>
                  <a:pt x="11599314" y="335563"/>
                  <a:pt x="11601935" y="336765"/>
                </a:cubicBezTo>
                <a:cubicBezTo>
                  <a:pt x="11636102" y="339048"/>
                  <a:pt x="11641430" y="309890"/>
                  <a:pt x="11689326" y="303103"/>
                </a:cubicBezTo>
                <a:cubicBezTo>
                  <a:pt x="11737222" y="296316"/>
                  <a:pt x="11853888" y="301002"/>
                  <a:pt x="11889311" y="296043"/>
                </a:cubicBezTo>
                <a:lnTo>
                  <a:pt x="11894969" y="296953"/>
                </a:lnTo>
                <a:lnTo>
                  <a:pt x="11890989" y="298008"/>
                </a:lnTo>
                <a:cubicBezTo>
                  <a:pt x="11892055" y="297992"/>
                  <a:pt x="11894939" y="297561"/>
                  <a:pt x="11895904" y="297102"/>
                </a:cubicBezTo>
                <a:lnTo>
                  <a:pt x="11894969" y="296953"/>
                </a:lnTo>
                <a:lnTo>
                  <a:pt x="11896981" y="296418"/>
                </a:lnTo>
                <a:cubicBezTo>
                  <a:pt x="11903286" y="295212"/>
                  <a:pt x="11910383" y="325786"/>
                  <a:pt x="11931533" y="322577"/>
                </a:cubicBezTo>
                <a:cubicBezTo>
                  <a:pt x="11942379" y="322584"/>
                  <a:pt x="11958231" y="288015"/>
                  <a:pt x="11970826" y="284547"/>
                </a:cubicBezTo>
                <a:lnTo>
                  <a:pt x="11998411" y="275459"/>
                </a:lnTo>
                <a:cubicBezTo>
                  <a:pt x="12014431" y="274432"/>
                  <a:pt x="12054264" y="253851"/>
                  <a:pt x="12070284" y="252823"/>
                </a:cubicBezTo>
                <a:cubicBezTo>
                  <a:pt x="12101953" y="269774"/>
                  <a:pt x="12127636" y="277970"/>
                  <a:pt x="12149273" y="283340"/>
                </a:cubicBezTo>
                <a:lnTo>
                  <a:pt x="12192000" y="293933"/>
                </a:lnTo>
                <a:lnTo>
                  <a:pt x="12192000" y="843657"/>
                </a:lnTo>
                <a:lnTo>
                  <a:pt x="0" y="843657"/>
                </a:lnTo>
                <a:lnTo>
                  <a:pt x="0" y="517671"/>
                </a:lnTo>
                <a:lnTo>
                  <a:pt x="62970" y="497349"/>
                </a:lnTo>
                <a:cubicBezTo>
                  <a:pt x="96818" y="489349"/>
                  <a:pt x="130274" y="485131"/>
                  <a:pt x="163102" y="486965"/>
                </a:cubicBezTo>
                <a:cubicBezTo>
                  <a:pt x="229273" y="516421"/>
                  <a:pt x="295464" y="465077"/>
                  <a:pt x="327347" y="474218"/>
                </a:cubicBezTo>
                <a:cubicBezTo>
                  <a:pt x="398278" y="461559"/>
                  <a:pt x="524389" y="465494"/>
                  <a:pt x="616456" y="448171"/>
                </a:cubicBezTo>
                <a:cubicBezTo>
                  <a:pt x="689761" y="448930"/>
                  <a:pt x="725233" y="436443"/>
                  <a:pt x="805377" y="441830"/>
                </a:cubicBezTo>
                <a:cubicBezTo>
                  <a:pt x="856514" y="450042"/>
                  <a:pt x="903636" y="447034"/>
                  <a:pt x="937261" y="436268"/>
                </a:cubicBezTo>
                <a:cubicBezTo>
                  <a:pt x="984382" y="427633"/>
                  <a:pt x="1086871" y="383843"/>
                  <a:pt x="1139080" y="358865"/>
                </a:cubicBezTo>
                <a:cubicBezTo>
                  <a:pt x="1171293" y="330806"/>
                  <a:pt x="1269341" y="356187"/>
                  <a:pt x="1319302" y="308917"/>
                </a:cubicBezTo>
                <a:cubicBezTo>
                  <a:pt x="1351293" y="315381"/>
                  <a:pt x="1370639" y="306651"/>
                  <a:pt x="1385386" y="296402"/>
                </a:cubicBezTo>
                <a:lnTo>
                  <a:pt x="1404278" y="282186"/>
                </a:lnTo>
                <a:lnTo>
                  <a:pt x="1431509" y="282637"/>
                </a:lnTo>
                <a:lnTo>
                  <a:pt x="1479635" y="281452"/>
                </a:lnTo>
                <a:lnTo>
                  <a:pt x="1522846" y="286636"/>
                </a:lnTo>
                <a:cubicBezTo>
                  <a:pt x="1607746" y="295741"/>
                  <a:pt x="1658262" y="297408"/>
                  <a:pt x="1744857" y="299498"/>
                </a:cubicBezTo>
                <a:cubicBezTo>
                  <a:pt x="1746802" y="298898"/>
                  <a:pt x="1772794" y="292779"/>
                  <a:pt x="1800399" y="286471"/>
                </a:cubicBezTo>
                <a:lnTo>
                  <a:pt x="1829679" y="279899"/>
                </a:lnTo>
                <a:lnTo>
                  <a:pt x="1848467" y="280085"/>
                </a:lnTo>
                <a:cubicBezTo>
                  <a:pt x="1862541" y="284929"/>
                  <a:pt x="1909246" y="287572"/>
                  <a:pt x="1919990" y="280551"/>
                </a:cubicBezTo>
                <a:cubicBezTo>
                  <a:pt x="1930120" y="279552"/>
                  <a:pt x="1940770" y="283009"/>
                  <a:pt x="1947318" y="275157"/>
                </a:cubicBezTo>
                <a:cubicBezTo>
                  <a:pt x="1969430" y="271795"/>
                  <a:pt x="2020074" y="264052"/>
                  <a:pt x="2052662" y="260377"/>
                </a:cubicBezTo>
                <a:cubicBezTo>
                  <a:pt x="2069011" y="271949"/>
                  <a:pt x="2098031" y="252728"/>
                  <a:pt x="2142850" y="253103"/>
                </a:cubicBezTo>
                <a:cubicBezTo>
                  <a:pt x="2160684" y="266415"/>
                  <a:pt x="2173071" y="253191"/>
                  <a:pt x="2207849" y="271590"/>
                </a:cubicBezTo>
                <a:cubicBezTo>
                  <a:pt x="2209481" y="270048"/>
                  <a:pt x="2211471" y="268648"/>
                  <a:pt x="2213757" y="267429"/>
                </a:cubicBezTo>
                <a:cubicBezTo>
                  <a:pt x="2227043" y="260354"/>
                  <a:pt x="2247279" y="260873"/>
                  <a:pt x="2258954" y="268589"/>
                </a:cubicBezTo>
                <a:cubicBezTo>
                  <a:pt x="2314759" y="293598"/>
                  <a:pt x="2367284" y="294725"/>
                  <a:pt x="2416183" y="301325"/>
                </a:cubicBezTo>
                <a:cubicBezTo>
                  <a:pt x="2471682" y="306236"/>
                  <a:pt x="2436502" y="278448"/>
                  <a:pt x="2504536" y="302799"/>
                </a:cubicBezTo>
                <a:cubicBezTo>
                  <a:pt x="2512619" y="293910"/>
                  <a:pt x="2521472" y="293787"/>
                  <a:pt x="2536071" y="298698"/>
                </a:cubicBezTo>
                <a:cubicBezTo>
                  <a:pt x="2563080" y="300400"/>
                  <a:pt x="2562424" y="277303"/>
                  <a:pt x="2588893" y="292112"/>
                </a:cubicBezTo>
                <a:cubicBezTo>
                  <a:pt x="2584764" y="279571"/>
                  <a:pt x="2640519" y="289099"/>
                  <a:pt x="2628809" y="275805"/>
                </a:cubicBezTo>
                <a:cubicBezTo>
                  <a:pt x="2647132" y="265144"/>
                  <a:pt x="2654703" y="284003"/>
                  <a:pt x="2672807" y="274811"/>
                </a:cubicBezTo>
                <a:cubicBezTo>
                  <a:pt x="2692689" y="273207"/>
                  <a:pt x="2660665" y="287642"/>
                  <a:pt x="2682466" y="289307"/>
                </a:cubicBezTo>
                <a:lnTo>
                  <a:pt x="2801443" y="272988"/>
                </a:lnTo>
                <a:cubicBezTo>
                  <a:pt x="2816898" y="280651"/>
                  <a:pt x="2829832" y="277431"/>
                  <a:pt x="2842670" y="270747"/>
                </a:cubicBezTo>
                <a:cubicBezTo>
                  <a:pt x="2879478" y="273538"/>
                  <a:pt x="2913716" y="263751"/>
                  <a:pt x="2955436" y="260498"/>
                </a:cubicBezTo>
                <a:cubicBezTo>
                  <a:pt x="2999857" y="269821"/>
                  <a:pt x="3023924" y="250480"/>
                  <a:pt x="3068503" y="247085"/>
                </a:cubicBezTo>
                <a:cubicBezTo>
                  <a:pt x="3111389" y="266609"/>
                  <a:pt x="3098860" y="219898"/>
                  <a:pt x="3136157" y="221367"/>
                </a:cubicBezTo>
                <a:cubicBezTo>
                  <a:pt x="3196055" y="239200"/>
                  <a:pt x="3135454" y="205899"/>
                  <a:pt x="3229025" y="212263"/>
                </a:cubicBezTo>
                <a:cubicBezTo>
                  <a:pt x="3234188" y="215227"/>
                  <a:pt x="3264745" y="186124"/>
                  <a:pt x="3263717" y="182064"/>
                </a:cubicBezTo>
                <a:cubicBezTo>
                  <a:pt x="3284210" y="183616"/>
                  <a:pt x="3383330" y="164943"/>
                  <a:pt x="3412450" y="169845"/>
                </a:cubicBezTo>
                <a:cubicBezTo>
                  <a:pt x="3470355" y="158600"/>
                  <a:pt x="3466269" y="142016"/>
                  <a:pt x="3507988" y="138840"/>
                </a:cubicBezTo>
                <a:cubicBezTo>
                  <a:pt x="3544535" y="128734"/>
                  <a:pt x="3601812" y="127435"/>
                  <a:pt x="3664316" y="114777"/>
                </a:cubicBezTo>
                <a:lnTo>
                  <a:pt x="3711062" y="102156"/>
                </a:lnTo>
                <a:lnTo>
                  <a:pt x="3705359" y="121458"/>
                </a:lnTo>
                <a:cubicBezTo>
                  <a:pt x="3720379" y="120778"/>
                  <a:pt x="3749577" y="126775"/>
                  <a:pt x="3752198" y="127977"/>
                </a:cubicBezTo>
                <a:cubicBezTo>
                  <a:pt x="3786365" y="130259"/>
                  <a:pt x="3791694" y="101101"/>
                  <a:pt x="3839589" y="94314"/>
                </a:cubicBezTo>
                <a:cubicBezTo>
                  <a:pt x="3887485" y="87527"/>
                  <a:pt x="4004152" y="92214"/>
                  <a:pt x="4039575" y="87255"/>
                </a:cubicBezTo>
                <a:lnTo>
                  <a:pt x="4045232" y="88164"/>
                </a:lnTo>
                <a:lnTo>
                  <a:pt x="4041253" y="89220"/>
                </a:lnTo>
                <a:cubicBezTo>
                  <a:pt x="4042318" y="89204"/>
                  <a:pt x="4045202" y="88772"/>
                  <a:pt x="4046168" y="88314"/>
                </a:cubicBezTo>
                <a:lnTo>
                  <a:pt x="4045232" y="88164"/>
                </a:lnTo>
                <a:lnTo>
                  <a:pt x="4047244" y="87630"/>
                </a:lnTo>
                <a:cubicBezTo>
                  <a:pt x="4053549" y="86424"/>
                  <a:pt x="4060647" y="116997"/>
                  <a:pt x="4081797" y="113788"/>
                </a:cubicBezTo>
                <a:cubicBezTo>
                  <a:pt x="4092642" y="113795"/>
                  <a:pt x="4108495" y="79226"/>
                  <a:pt x="4121089" y="75758"/>
                </a:cubicBezTo>
                <a:lnTo>
                  <a:pt x="4148674" y="66671"/>
                </a:lnTo>
                <a:cubicBezTo>
                  <a:pt x="4164695" y="65643"/>
                  <a:pt x="4204528" y="45062"/>
                  <a:pt x="4220548" y="44035"/>
                </a:cubicBezTo>
                <a:cubicBezTo>
                  <a:pt x="4283885" y="77935"/>
                  <a:pt x="4323280" y="76818"/>
                  <a:pt x="4354249" y="88116"/>
                </a:cubicBezTo>
                <a:cubicBezTo>
                  <a:pt x="4424521" y="97907"/>
                  <a:pt x="4455906" y="90768"/>
                  <a:pt x="4549237" y="79806"/>
                </a:cubicBezTo>
                <a:cubicBezTo>
                  <a:pt x="4622250" y="85587"/>
                  <a:pt x="4717263" y="97250"/>
                  <a:pt x="4796679" y="108111"/>
                </a:cubicBezTo>
                <a:cubicBezTo>
                  <a:pt x="4846927" y="119802"/>
                  <a:pt x="4894173" y="120032"/>
                  <a:pt x="4928657" y="111604"/>
                </a:cubicBezTo>
                <a:cubicBezTo>
                  <a:pt x="4976404" y="106223"/>
                  <a:pt x="5082489" y="69591"/>
                  <a:pt x="5136768" y="48267"/>
                </a:cubicBezTo>
                <a:cubicBezTo>
                  <a:pt x="5171389" y="22501"/>
                  <a:pt x="5266869" y="54523"/>
                  <a:pt x="5320899" y="10821"/>
                </a:cubicBezTo>
                <a:cubicBezTo>
                  <a:pt x="5353820" y="3483"/>
                  <a:pt x="5390152" y="453"/>
                  <a:pt x="5427496" y="4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BEAF734-C04F-44B0-B015-EC5E9716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06" y="609601"/>
            <a:ext cx="9810604" cy="422365"/>
          </a:xfrm>
        </p:spPr>
        <p:txBody>
          <a:bodyPr/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7DE670C-FEBB-43A3-903F-5D3C1665AE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758" y="1619250"/>
            <a:ext cx="3424321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D4CFDE6-CB59-458A-8642-CB7F271A20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550" y="2142535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BA9E954-2475-443B-9BDD-0835ED4F8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5018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DCA3A4B-8BE0-4372-9A95-C23F7388BC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5497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3814004-56EB-4A4E-AB1E-98855CE44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75277" y="1619249"/>
            <a:ext cx="3424320" cy="422365"/>
          </a:xfrm>
        </p:spPr>
        <p:txBody>
          <a:bodyPr>
            <a:normAutofit/>
          </a:bodyPr>
          <a:lstStyle>
            <a:lvl1pPr marL="0" indent="0" algn="l">
              <a:buNone/>
              <a:defRPr sz="2400" b="0"/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B306CC8-2ACB-4500-A7C7-453E36674B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75756" y="2142534"/>
            <a:ext cx="3423973" cy="37480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AEEA5FB-A25B-4356-85A4-FF41A9F2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47C945D-F288-4F1A-BB40-8FE634FE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09D8AE7-A672-4CAA-9DBC-4EAAD377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31052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6684E77-3328-431D-852A-A1C804D16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121972">
            <a:off x="-780426" y="-1149210"/>
            <a:ext cx="8356063" cy="11088571"/>
          </a:xfrm>
          <a:custGeom>
            <a:avLst/>
            <a:gdLst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7561859 h 11088571"/>
              <a:gd name="connsiteX124" fmla="*/ 6818449 w 8356063"/>
              <a:gd name="connsiteY124" fmla="*/ 8601534 h 11088571"/>
              <a:gd name="connsiteX125" fmla="*/ 6710538 w 8356063"/>
              <a:gd name="connsiteY125" fmla="*/ 8601534 h 11088571"/>
              <a:gd name="connsiteX126" fmla="*/ 6718259 w 8356063"/>
              <a:gd name="connsiteY126" fmla="*/ 8630244 h 11088571"/>
              <a:gd name="connsiteX127" fmla="*/ 6774653 w 8356063"/>
              <a:gd name="connsiteY127" fmla="*/ 8750271 h 11088571"/>
              <a:gd name="connsiteX128" fmla="*/ 6791102 w 8356063"/>
              <a:gd name="connsiteY128" fmla="*/ 8874277 h 11088571"/>
              <a:gd name="connsiteX129" fmla="*/ 6749840 w 8356063"/>
              <a:gd name="connsiteY129" fmla="*/ 9027677 h 11088571"/>
              <a:gd name="connsiteX130" fmla="*/ 6782551 w 8356063"/>
              <a:gd name="connsiteY130" fmla="*/ 9305160 h 11088571"/>
              <a:gd name="connsiteX131" fmla="*/ 6822558 w 8356063"/>
              <a:gd name="connsiteY131" fmla="*/ 9381799 h 11088571"/>
              <a:gd name="connsiteX132" fmla="*/ 6904583 w 8356063"/>
              <a:gd name="connsiteY132" fmla="*/ 9690906 h 11088571"/>
              <a:gd name="connsiteX133" fmla="*/ 6979504 w 8356063"/>
              <a:gd name="connsiteY133" fmla="*/ 9813607 h 11088571"/>
              <a:gd name="connsiteX134" fmla="*/ 6996966 w 8356063"/>
              <a:gd name="connsiteY134" fmla="*/ 9833017 h 11088571"/>
              <a:gd name="connsiteX135" fmla="*/ 7008802 w 8356063"/>
              <a:gd name="connsiteY135" fmla="*/ 9857707 h 11088571"/>
              <a:gd name="connsiteX136" fmla="*/ 7030988 w 8356063"/>
              <a:gd name="connsiteY136" fmla="*/ 9965361 h 11088571"/>
              <a:gd name="connsiteX137" fmla="*/ 7034231 w 8356063"/>
              <a:gd name="connsiteY137" fmla="*/ 10050875 h 11088571"/>
              <a:gd name="connsiteX138" fmla="*/ 7030221 w 8356063"/>
              <a:gd name="connsiteY138" fmla="*/ 10082725 h 11088571"/>
              <a:gd name="connsiteX139" fmla="*/ 7023828 w 8356063"/>
              <a:gd name="connsiteY139" fmla="*/ 10135993 h 11088571"/>
              <a:gd name="connsiteX140" fmla="*/ 7006346 w 8356063"/>
              <a:gd name="connsiteY140" fmla="*/ 10179503 h 11088571"/>
              <a:gd name="connsiteX141" fmla="*/ 7006032 w 8356063"/>
              <a:gd name="connsiteY141" fmla="*/ 10222580 h 11088571"/>
              <a:gd name="connsiteX142" fmla="*/ 7022387 w 8356063"/>
              <a:gd name="connsiteY142" fmla="*/ 10227810 h 11088571"/>
              <a:gd name="connsiteX143" fmla="*/ 7016719 w 8356063"/>
              <a:gd name="connsiteY143" fmla="*/ 10275442 h 11088571"/>
              <a:gd name="connsiteX144" fmla="*/ 7006319 w 8356063"/>
              <a:gd name="connsiteY144" fmla="*/ 10348220 h 11088571"/>
              <a:gd name="connsiteX145" fmla="*/ 7009149 w 8356063"/>
              <a:gd name="connsiteY145" fmla="*/ 10359098 h 11088571"/>
              <a:gd name="connsiteX146" fmla="*/ 6994973 w 8356063"/>
              <a:gd name="connsiteY146" fmla="*/ 10370490 h 11088571"/>
              <a:gd name="connsiteX147" fmla="*/ 6984719 w 8356063"/>
              <a:gd name="connsiteY147" fmla="*/ 10397278 h 11088571"/>
              <a:gd name="connsiteX148" fmla="*/ 6958822 w 8356063"/>
              <a:gd name="connsiteY148" fmla="*/ 10537951 h 11088571"/>
              <a:gd name="connsiteX149" fmla="*/ 6961280 w 8356063"/>
              <a:gd name="connsiteY149" fmla="*/ 10565026 h 11088571"/>
              <a:gd name="connsiteX150" fmla="*/ 6961883 w 8356063"/>
              <a:gd name="connsiteY150" fmla="*/ 10621345 h 11088571"/>
              <a:gd name="connsiteX151" fmla="*/ 6969420 w 8356063"/>
              <a:gd name="connsiteY151" fmla="*/ 10658847 h 11088571"/>
              <a:gd name="connsiteX152" fmla="*/ 6961243 w 8356063"/>
              <a:gd name="connsiteY152" fmla="*/ 10667121 h 11088571"/>
              <a:gd name="connsiteX153" fmla="*/ 6954751 w 8356063"/>
              <a:gd name="connsiteY153" fmla="*/ 10688604 h 11088571"/>
              <a:gd name="connsiteX154" fmla="*/ 6941940 w 8356063"/>
              <a:gd name="connsiteY154" fmla="*/ 10797948 h 11088571"/>
              <a:gd name="connsiteX155" fmla="*/ 6945141 w 8356063"/>
              <a:gd name="connsiteY155" fmla="*/ 10818072 h 11088571"/>
              <a:gd name="connsiteX156" fmla="*/ 6897807 w 8356063"/>
              <a:gd name="connsiteY156" fmla="*/ 10904998 h 11088571"/>
              <a:gd name="connsiteX157" fmla="*/ 6834058 w 8356063"/>
              <a:gd name="connsiteY157" fmla="*/ 11025845 h 11088571"/>
              <a:gd name="connsiteX158" fmla="*/ 6757195 w 8356063"/>
              <a:gd name="connsiteY158" fmla="*/ 11088571 h 11088571"/>
              <a:gd name="connsiteX159" fmla="*/ 0 w 8356063"/>
              <a:gd name="connsiteY159" fmla="*/ 5152133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818449 w 8356063"/>
              <a:gd name="connsiteY123" fmla="*/ 8601534 h 11088571"/>
              <a:gd name="connsiteX124" fmla="*/ 6710538 w 8356063"/>
              <a:gd name="connsiteY124" fmla="*/ 8601534 h 11088571"/>
              <a:gd name="connsiteX125" fmla="*/ 6718259 w 8356063"/>
              <a:gd name="connsiteY125" fmla="*/ 8630244 h 11088571"/>
              <a:gd name="connsiteX126" fmla="*/ 6774653 w 8356063"/>
              <a:gd name="connsiteY126" fmla="*/ 8750271 h 11088571"/>
              <a:gd name="connsiteX127" fmla="*/ 6791102 w 8356063"/>
              <a:gd name="connsiteY127" fmla="*/ 8874277 h 11088571"/>
              <a:gd name="connsiteX128" fmla="*/ 6749840 w 8356063"/>
              <a:gd name="connsiteY128" fmla="*/ 9027677 h 11088571"/>
              <a:gd name="connsiteX129" fmla="*/ 6782551 w 8356063"/>
              <a:gd name="connsiteY129" fmla="*/ 9305160 h 11088571"/>
              <a:gd name="connsiteX130" fmla="*/ 6822558 w 8356063"/>
              <a:gd name="connsiteY130" fmla="*/ 9381799 h 11088571"/>
              <a:gd name="connsiteX131" fmla="*/ 6904583 w 8356063"/>
              <a:gd name="connsiteY131" fmla="*/ 9690906 h 11088571"/>
              <a:gd name="connsiteX132" fmla="*/ 6979504 w 8356063"/>
              <a:gd name="connsiteY132" fmla="*/ 9813607 h 11088571"/>
              <a:gd name="connsiteX133" fmla="*/ 6996966 w 8356063"/>
              <a:gd name="connsiteY133" fmla="*/ 9833017 h 11088571"/>
              <a:gd name="connsiteX134" fmla="*/ 7008802 w 8356063"/>
              <a:gd name="connsiteY134" fmla="*/ 9857707 h 11088571"/>
              <a:gd name="connsiteX135" fmla="*/ 7030988 w 8356063"/>
              <a:gd name="connsiteY135" fmla="*/ 9965361 h 11088571"/>
              <a:gd name="connsiteX136" fmla="*/ 7034231 w 8356063"/>
              <a:gd name="connsiteY136" fmla="*/ 10050875 h 11088571"/>
              <a:gd name="connsiteX137" fmla="*/ 7030221 w 8356063"/>
              <a:gd name="connsiteY137" fmla="*/ 10082725 h 11088571"/>
              <a:gd name="connsiteX138" fmla="*/ 7023828 w 8356063"/>
              <a:gd name="connsiteY138" fmla="*/ 10135993 h 11088571"/>
              <a:gd name="connsiteX139" fmla="*/ 7006346 w 8356063"/>
              <a:gd name="connsiteY139" fmla="*/ 10179503 h 11088571"/>
              <a:gd name="connsiteX140" fmla="*/ 7006032 w 8356063"/>
              <a:gd name="connsiteY140" fmla="*/ 10222580 h 11088571"/>
              <a:gd name="connsiteX141" fmla="*/ 7022387 w 8356063"/>
              <a:gd name="connsiteY141" fmla="*/ 10227810 h 11088571"/>
              <a:gd name="connsiteX142" fmla="*/ 7016719 w 8356063"/>
              <a:gd name="connsiteY142" fmla="*/ 10275442 h 11088571"/>
              <a:gd name="connsiteX143" fmla="*/ 7006319 w 8356063"/>
              <a:gd name="connsiteY143" fmla="*/ 10348220 h 11088571"/>
              <a:gd name="connsiteX144" fmla="*/ 7009149 w 8356063"/>
              <a:gd name="connsiteY144" fmla="*/ 10359098 h 11088571"/>
              <a:gd name="connsiteX145" fmla="*/ 6994973 w 8356063"/>
              <a:gd name="connsiteY145" fmla="*/ 10370490 h 11088571"/>
              <a:gd name="connsiteX146" fmla="*/ 6984719 w 8356063"/>
              <a:gd name="connsiteY146" fmla="*/ 10397278 h 11088571"/>
              <a:gd name="connsiteX147" fmla="*/ 6958822 w 8356063"/>
              <a:gd name="connsiteY147" fmla="*/ 10537951 h 11088571"/>
              <a:gd name="connsiteX148" fmla="*/ 6961280 w 8356063"/>
              <a:gd name="connsiteY148" fmla="*/ 10565026 h 11088571"/>
              <a:gd name="connsiteX149" fmla="*/ 6961883 w 8356063"/>
              <a:gd name="connsiteY149" fmla="*/ 10621345 h 11088571"/>
              <a:gd name="connsiteX150" fmla="*/ 6969420 w 8356063"/>
              <a:gd name="connsiteY150" fmla="*/ 10658847 h 11088571"/>
              <a:gd name="connsiteX151" fmla="*/ 6961243 w 8356063"/>
              <a:gd name="connsiteY151" fmla="*/ 10667121 h 11088571"/>
              <a:gd name="connsiteX152" fmla="*/ 6954751 w 8356063"/>
              <a:gd name="connsiteY152" fmla="*/ 10688604 h 11088571"/>
              <a:gd name="connsiteX153" fmla="*/ 6941940 w 8356063"/>
              <a:gd name="connsiteY153" fmla="*/ 10797948 h 11088571"/>
              <a:gd name="connsiteX154" fmla="*/ 6945141 w 8356063"/>
              <a:gd name="connsiteY154" fmla="*/ 10818072 h 11088571"/>
              <a:gd name="connsiteX155" fmla="*/ 6897807 w 8356063"/>
              <a:gd name="connsiteY155" fmla="*/ 10904998 h 11088571"/>
              <a:gd name="connsiteX156" fmla="*/ 6834058 w 8356063"/>
              <a:gd name="connsiteY156" fmla="*/ 11025845 h 11088571"/>
              <a:gd name="connsiteX157" fmla="*/ 6757195 w 8356063"/>
              <a:gd name="connsiteY157" fmla="*/ 11088571 h 11088571"/>
              <a:gd name="connsiteX158" fmla="*/ 0 w 8356063"/>
              <a:gd name="connsiteY158" fmla="*/ 5152133 h 11088571"/>
              <a:gd name="connsiteX159" fmla="*/ 4526334 w 8356063"/>
              <a:gd name="connsiteY159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710538 w 8356063"/>
              <a:gd name="connsiteY123" fmla="*/ 8601534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644396 w 8356063"/>
              <a:gd name="connsiteY122" fmla="*/ 7561859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234765 w 8356063"/>
              <a:gd name="connsiteY105" fmla="*/ 6273664 h 11088571"/>
              <a:gd name="connsiteX106" fmla="*/ 7157110 w 8356063"/>
              <a:gd name="connsiteY106" fmla="*/ 6320298 h 11088571"/>
              <a:gd name="connsiteX107" fmla="*/ 7122624 w 8356063"/>
              <a:gd name="connsiteY107" fmla="*/ 6344013 h 11088571"/>
              <a:gd name="connsiteX108" fmla="*/ 7040846 w 8356063"/>
              <a:gd name="connsiteY108" fmla="*/ 6492157 h 11088571"/>
              <a:gd name="connsiteX109" fmla="*/ 6916976 w 8356063"/>
              <a:gd name="connsiteY109" fmla="*/ 6654368 h 11088571"/>
              <a:gd name="connsiteX110" fmla="*/ 6822405 w 8356063"/>
              <a:gd name="connsiteY110" fmla="*/ 6769489 h 11088571"/>
              <a:gd name="connsiteX111" fmla="*/ 6820682 w 8356063"/>
              <a:gd name="connsiteY111" fmla="*/ 6770153 h 11088571"/>
              <a:gd name="connsiteX112" fmla="*/ 6812287 w 8356063"/>
              <a:gd name="connsiteY112" fmla="*/ 6782507 h 11088571"/>
              <a:gd name="connsiteX113" fmla="*/ 6780881 w 8356063"/>
              <a:gd name="connsiteY113" fmla="*/ 6844365 h 11088571"/>
              <a:gd name="connsiteX114" fmla="*/ 6776771 w 8356063"/>
              <a:gd name="connsiteY114" fmla="*/ 6846655 h 11088571"/>
              <a:gd name="connsiteX115" fmla="*/ 6793885 w 8356063"/>
              <a:gd name="connsiteY115" fmla="*/ 6895446 h 11088571"/>
              <a:gd name="connsiteX116" fmla="*/ 6773285 w 8356063"/>
              <a:gd name="connsiteY116" fmla="*/ 6954985 h 11088571"/>
              <a:gd name="connsiteX117" fmla="*/ 6776798 w 8356063"/>
              <a:gd name="connsiteY117" fmla="*/ 7102610 h 11088571"/>
              <a:gd name="connsiteX118" fmla="*/ 6756252 w 8356063"/>
              <a:gd name="connsiteY118" fmla="*/ 7196536 h 11088571"/>
              <a:gd name="connsiteX119" fmla="*/ 6688476 w 8356063"/>
              <a:gd name="connsiteY119" fmla="*/ 7299947 h 11088571"/>
              <a:gd name="connsiteX120" fmla="*/ 6639684 w 8356063"/>
              <a:gd name="connsiteY120" fmla="*/ 7509270 h 11088571"/>
              <a:gd name="connsiteX121" fmla="*/ 6638399 w 8356063"/>
              <a:gd name="connsiteY121" fmla="*/ 7539376 h 11088571"/>
              <a:gd name="connsiteX122" fmla="*/ 6555535 w 8356063"/>
              <a:gd name="connsiteY122" fmla="*/ 7663006 h 11088571"/>
              <a:gd name="connsiteX123" fmla="*/ 6527235 w 8356063"/>
              <a:gd name="connsiteY123" fmla="*/ 8164209 h 11088571"/>
              <a:gd name="connsiteX124" fmla="*/ 6718259 w 8356063"/>
              <a:gd name="connsiteY124" fmla="*/ 8630244 h 11088571"/>
              <a:gd name="connsiteX125" fmla="*/ 6774653 w 8356063"/>
              <a:gd name="connsiteY125" fmla="*/ 8750271 h 11088571"/>
              <a:gd name="connsiteX126" fmla="*/ 6791102 w 8356063"/>
              <a:gd name="connsiteY126" fmla="*/ 8874277 h 11088571"/>
              <a:gd name="connsiteX127" fmla="*/ 6749840 w 8356063"/>
              <a:gd name="connsiteY127" fmla="*/ 9027677 h 11088571"/>
              <a:gd name="connsiteX128" fmla="*/ 6782551 w 8356063"/>
              <a:gd name="connsiteY128" fmla="*/ 9305160 h 11088571"/>
              <a:gd name="connsiteX129" fmla="*/ 6822558 w 8356063"/>
              <a:gd name="connsiteY129" fmla="*/ 9381799 h 11088571"/>
              <a:gd name="connsiteX130" fmla="*/ 6904583 w 8356063"/>
              <a:gd name="connsiteY130" fmla="*/ 9690906 h 11088571"/>
              <a:gd name="connsiteX131" fmla="*/ 6979504 w 8356063"/>
              <a:gd name="connsiteY131" fmla="*/ 9813607 h 11088571"/>
              <a:gd name="connsiteX132" fmla="*/ 6996966 w 8356063"/>
              <a:gd name="connsiteY132" fmla="*/ 9833017 h 11088571"/>
              <a:gd name="connsiteX133" fmla="*/ 7008802 w 8356063"/>
              <a:gd name="connsiteY133" fmla="*/ 9857707 h 11088571"/>
              <a:gd name="connsiteX134" fmla="*/ 7030988 w 8356063"/>
              <a:gd name="connsiteY134" fmla="*/ 9965361 h 11088571"/>
              <a:gd name="connsiteX135" fmla="*/ 7034231 w 8356063"/>
              <a:gd name="connsiteY135" fmla="*/ 10050875 h 11088571"/>
              <a:gd name="connsiteX136" fmla="*/ 7030221 w 8356063"/>
              <a:gd name="connsiteY136" fmla="*/ 10082725 h 11088571"/>
              <a:gd name="connsiteX137" fmla="*/ 7023828 w 8356063"/>
              <a:gd name="connsiteY137" fmla="*/ 10135993 h 11088571"/>
              <a:gd name="connsiteX138" fmla="*/ 7006346 w 8356063"/>
              <a:gd name="connsiteY138" fmla="*/ 10179503 h 11088571"/>
              <a:gd name="connsiteX139" fmla="*/ 7006032 w 8356063"/>
              <a:gd name="connsiteY139" fmla="*/ 10222580 h 11088571"/>
              <a:gd name="connsiteX140" fmla="*/ 7022387 w 8356063"/>
              <a:gd name="connsiteY140" fmla="*/ 10227810 h 11088571"/>
              <a:gd name="connsiteX141" fmla="*/ 7016719 w 8356063"/>
              <a:gd name="connsiteY141" fmla="*/ 10275442 h 11088571"/>
              <a:gd name="connsiteX142" fmla="*/ 7006319 w 8356063"/>
              <a:gd name="connsiteY142" fmla="*/ 10348220 h 11088571"/>
              <a:gd name="connsiteX143" fmla="*/ 7009149 w 8356063"/>
              <a:gd name="connsiteY143" fmla="*/ 10359098 h 11088571"/>
              <a:gd name="connsiteX144" fmla="*/ 6994973 w 8356063"/>
              <a:gd name="connsiteY144" fmla="*/ 10370490 h 11088571"/>
              <a:gd name="connsiteX145" fmla="*/ 6984719 w 8356063"/>
              <a:gd name="connsiteY145" fmla="*/ 10397278 h 11088571"/>
              <a:gd name="connsiteX146" fmla="*/ 6958822 w 8356063"/>
              <a:gd name="connsiteY146" fmla="*/ 10537951 h 11088571"/>
              <a:gd name="connsiteX147" fmla="*/ 6961280 w 8356063"/>
              <a:gd name="connsiteY147" fmla="*/ 10565026 h 11088571"/>
              <a:gd name="connsiteX148" fmla="*/ 6961883 w 8356063"/>
              <a:gd name="connsiteY148" fmla="*/ 10621345 h 11088571"/>
              <a:gd name="connsiteX149" fmla="*/ 6969420 w 8356063"/>
              <a:gd name="connsiteY149" fmla="*/ 10658847 h 11088571"/>
              <a:gd name="connsiteX150" fmla="*/ 6961243 w 8356063"/>
              <a:gd name="connsiteY150" fmla="*/ 10667121 h 11088571"/>
              <a:gd name="connsiteX151" fmla="*/ 6954751 w 8356063"/>
              <a:gd name="connsiteY151" fmla="*/ 10688604 h 11088571"/>
              <a:gd name="connsiteX152" fmla="*/ 6941940 w 8356063"/>
              <a:gd name="connsiteY152" fmla="*/ 10797948 h 11088571"/>
              <a:gd name="connsiteX153" fmla="*/ 6945141 w 8356063"/>
              <a:gd name="connsiteY153" fmla="*/ 10818072 h 11088571"/>
              <a:gd name="connsiteX154" fmla="*/ 6897807 w 8356063"/>
              <a:gd name="connsiteY154" fmla="*/ 10904998 h 11088571"/>
              <a:gd name="connsiteX155" fmla="*/ 6834058 w 8356063"/>
              <a:gd name="connsiteY155" fmla="*/ 11025845 h 11088571"/>
              <a:gd name="connsiteX156" fmla="*/ 6757195 w 8356063"/>
              <a:gd name="connsiteY156" fmla="*/ 11088571 h 11088571"/>
              <a:gd name="connsiteX157" fmla="*/ 0 w 8356063"/>
              <a:gd name="connsiteY157" fmla="*/ 5152133 h 11088571"/>
              <a:gd name="connsiteX158" fmla="*/ 4526334 w 8356063"/>
              <a:gd name="connsiteY158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57110 w 8356063"/>
              <a:gd name="connsiteY105" fmla="*/ 6320298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82835 w 8356063"/>
              <a:gd name="connsiteY104" fmla="*/ 615929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55535 w 8356063"/>
              <a:gd name="connsiteY121" fmla="*/ 7663006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38399 w 8356063"/>
              <a:gd name="connsiteY120" fmla="*/ 7539376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39684 w 8356063"/>
              <a:gd name="connsiteY119" fmla="*/ 7509270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73285 w 8356063"/>
              <a:gd name="connsiteY115" fmla="*/ 6954985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93885 w 8356063"/>
              <a:gd name="connsiteY114" fmla="*/ 6895446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6771 w 8356063"/>
              <a:gd name="connsiteY113" fmla="*/ 6846655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12287 w 8356063"/>
              <a:gd name="connsiteY111" fmla="*/ 6782507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84287 w 8356063"/>
              <a:gd name="connsiteY13" fmla="*/ 3993286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56512 w 8356063"/>
              <a:gd name="connsiteY14" fmla="*/ 4016336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48693 w 8356063"/>
              <a:gd name="connsiteY37" fmla="*/ 4685154 h 11088571"/>
              <a:gd name="connsiteX38" fmla="*/ 8009112 w 8356063"/>
              <a:gd name="connsiteY38" fmla="*/ 4722617 h 11088571"/>
              <a:gd name="connsiteX39" fmla="*/ 7964967 w 8356063"/>
              <a:gd name="connsiteY39" fmla="*/ 4813968 h 11088571"/>
              <a:gd name="connsiteX40" fmla="*/ 7924105 w 8356063"/>
              <a:gd name="connsiteY40" fmla="*/ 4906426 h 11088571"/>
              <a:gd name="connsiteX41" fmla="*/ 7910687 w 8356063"/>
              <a:gd name="connsiteY41" fmla="*/ 4940879 h 11088571"/>
              <a:gd name="connsiteX42" fmla="*/ 7880692 w 8356063"/>
              <a:gd name="connsiteY42" fmla="*/ 4997983 h 11088571"/>
              <a:gd name="connsiteX43" fmla="*/ 7863187 w 8356063"/>
              <a:gd name="connsiteY43" fmla="*/ 5021465 h 11088571"/>
              <a:gd name="connsiteX44" fmla="*/ 7863067 w 8356063"/>
              <a:gd name="connsiteY44" fmla="*/ 5022953 h 11088571"/>
              <a:gd name="connsiteX45" fmla="*/ 7859404 w 8356063"/>
              <a:gd name="connsiteY45" fmla="*/ 5023566 h 11088571"/>
              <a:gd name="connsiteX46" fmla="*/ 7856078 w 8356063"/>
              <a:gd name="connsiteY46" fmla="*/ 5027845 h 11088571"/>
              <a:gd name="connsiteX47" fmla="*/ 7851131 w 8356063"/>
              <a:gd name="connsiteY47" fmla="*/ 5042466 h 11088571"/>
              <a:gd name="connsiteX48" fmla="*/ 7849953 w 8356063"/>
              <a:gd name="connsiteY48" fmla="*/ 5048447 h 11088571"/>
              <a:gd name="connsiteX49" fmla="*/ 7846777 w 8356063"/>
              <a:gd name="connsiteY49" fmla="*/ 5056170 h 11088571"/>
              <a:gd name="connsiteX50" fmla="*/ 7846482 w 8356063"/>
              <a:gd name="connsiteY50" fmla="*/ 5056208 h 11088571"/>
              <a:gd name="connsiteX51" fmla="*/ 7843931 w 8356063"/>
              <a:gd name="connsiteY51" fmla="*/ 5063745 h 11088571"/>
              <a:gd name="connsiteX52" fmla="*/ 7834199 w 8356063"/>
              <a:gd name="connsiteY52" fmla="*/ 5102559 h 11088571"/>
              <a:gd name="connsiteX53" fmla="*/ 7794377 w 8356063"/>
              <a:gd name="connsiteY53" fmla="*/ 5134725 h 11088571"/>
              <a:gd name="connsiteX54" fmla="*/ 7782881 w 8356063"/>
              <a:gd name="connsiteY54" fmla="*/ 5151558 h 11088571"/>
              <a:gd name="connsiteX55" fmla="*/ 7775580 w 8356063"/>
              <a:gd name="connsiteY55" fmla="*/ 5159723 h 11088571"/>
              <a:gd name="connsiteX56" fmla="*/ 7774377 w 8356063"/>
              <a:gd name="connsiteY56" fmla="*/ 5159700 h 11088571"/>
              <a:gd name="connsiteX57" fmla="*/ 7765158 w 8356063"/>
              <a:gd name="connsiteY57" fmla="*/ 5196988 h 11088571"/>
              <a:gd name="connsiteX58" fmla="*/ 7762184 w 8356063"/>
              <a:gd name="connsiteY58" fmla="*/ 5200701 h 11088571"/>
              <a:gd name="connsiteX59" fmla="*/ 7758413 w 8356063"/>
              <a:gd name="connsiteY59" fmla="*/ 5226592 h 11088571"/>
              <a:gd name="connsiteX60" fmla="*/ 7755270 w 8356063"/>
              <a:gd name="connsiteY60" fmla="*/ 5239122 h 11088571"/>
              <a:gd name="connsiteX61" fmla="*/ 7756842 w 8356063"/>
              <a:gd name="connsiteY61" fmla="*/ 5244407 h 11088571"/>
              <a:gd name="connsiteX62" fmla="*/ 7750955 w 8356063"/>
              <a:gd name="connsiteY62" fmla="*/ 5262017 h 11088571"/>
              <a:gd name="connsiteX63" fmla="*/ 7749353 w 8356063"/>
              <a:gd name="connsiteY63" fmla="*/ 5263381 h 11088571"/>
              <a:gd name="connsiteX64" fmla="*/ 7747948 w 8356063"/>
              <a:gd name="connsiteY64" fmla="*/ 5280355 h 11088571"/>
              <a:gd name="connsiteX65" fmla="*/ 7750944 w 8356063"/>
              <a:gd name="connsiteY65" fmla="*/ 5297535 h 11088571"/>
              <a:gd name="connsiteX66" fmla="*/ 7687811 w 8356063"/>
              <a:gd name="connsiteY66" fmla="*/ 5438038 h 11088571"/>
              <a:gd name="connsiteX67" fmla="*/ 7658457 w 8356063"/>
              <a:gd name="connsiteY67" fmla="*/ 5549229 h 11088571"/>
              <a:gd name="connsiteX68" fmla="*/ 7668135 w 8356063"/>
              <a:gd name="connsiteY68" fmla="*/ 5580314 h 11088571"/>
              <a:gd name="connsiteX69" fmla="*/ 7666267 w 8356063"/>
              <a:gd name="connsiteY69" fmla="*/ 5584947 h 11088571"/>
              <a:gd name="connsiteX70" fmla="*/ 7660190 w 8356063"/>
              <a:gd name="connsiteY70" fmla="*/ 5584780 h 11088571"/>
              <a:gd name="connsiteX71" fmla="*/ 7654390 w 8356063"/>
              <a:gd name="connsiteY71" fmla="*/ 5596873 h 11088571"/>
              <a:gd name="connsiteX72" fmla="*/ 7652276 w 8356063"/>
              <a:gd name="connsiteY72" fmla="*/ 5614256 h 11088571"/>
              <a:gd name="connsiteX73" fmla="*/ 7644533 w 8356063"/>
              <a:gd name="connsiteY73" fmla="*/ 5628338 h 11088571"/>
              <a:gd name="connsiteX74" fmla="*/ 7623924 w 8356063"/>
              <a:gd name="connsiteY74" fmla="*/ 5659453 h 11088571"/>
              <a:gd name="connsiteX75" fmla="*/ 7620970 w 8356063"/>
              <a:gd name="connsiteY75" fmla="*/ 5670583 h 11088571"/>
              <a:gd name="connsiteX76" fmla="*/ 7614472 w 8356063"/>
              <a:gd name="connsiteY76" fmla="*/ 5680853 h 11088571"/>
              <a:gd name="connsiteX77" fmla="*/ 7611151 w 8356063"/>
              <a:gd name="connsiteY77" fmla="*/ 5681035 h 11088571"/>
              <a:gd name="connsiteX78" fmla="*/ 7604745 w 8356063"/>
              <a:gd name="connsiteY78" fmla="*/ 5673100 h 11088571"/>
              <a:gd name="connsiteX79" fmla="*/ 7598508 w 8356063"/>
              <a:gd name="connsiteY79" fmla="*/ 5707792 h 11088571"/>
              <a:gd name="connsiteX80" fmla="*/ 7588132 w 8356063"/>
              <a:gd name="connsiteY80" fmla="*/ 5731832 h 11088571"/>
              <a:gd name="connsiteX81" fmla="*/ 7579010 w 8356063"/>
              <a:gd name="connsiteY81" fmla="*/ 5749130 h 11088571"/>
              <a:gd name="connsiteX82" fmla="*/ 7567846 w 8356063"/>
              <a:gd name="connsiteY82" fmla="*/ 5761514 h 11088571"/>
              <a:gd name="connsiteX83" fmla="*/ 7562360 w 8356063"/>
              <a:gd name="connsiteY83" fmla="*/ 5762220 h 11088571"/>
              <a:gd name="connsiteX84" fmla="*/ 7556811 w 8356063"/>
              <a:gd name="connsiteY84" fmla="*/ 5771335 h 11088571"/>
              <a:gd name="connsiteX85" fmla="*/ 7554640 w 8356063"/>
              <a:gd name="connsiteY85" fmla="*/ 5773241 h 11088571"/>
              <a:gd name="connsiteX86" fmla="*/ 7542887 w 8356063"/>
              <a:gd name="connsiteY86" fmla="*/ 5784687 h 11088571"/>
              <a:gd name="connsiteX87" fmla="*/ 7535042 w 8356063"/>
              <a:gd name="connsiteY87" fmla="*/ 5822014 h 11088571"/>
              <a:gd name="connsiteX88" fmla="*/ 7528564 w 8356063"/>
              <a:gd name="connsiteY88" fmla="*/ 5835491 h 11088571"/>
              <a:gd name="connsiteX89" fmla="*/ 7528262 w 8356063"/>
              <a:gd name="connsiteY89" fmla="*/ 5842520 h 11088571"/>
              <a:gd name="connsiteX90" fmla="*/ 7524672 w 8356063"/>
              <a:gd name="connsiteY90" fmla="*/ 5848636 h 11088571"/>
              <a:gd name="connsiteX91" fmla="*/ 7511201 w 8356063"/>
              <a:gd name="connsiteY91" fmla="*/ 5857337 h 11088571"/>
              <a:gd name="connsiteX92" fmla="*/ 7472860 w 8356063"/>
              <a:gd name="connsiteY92" fmla="*/ 5932895 h 11088571"/>
              <a:gd name="connsiteX93" fmla="*/ 7455737 w 8356063"/>
              <a:gd name="connsiteY93" fmla="*/ 5966371 h 11088571"/>
              <a:gd name="connsiteX94" fmla="*/ 7441118 w 8356063"/>
              <a:gd name="connsiteY94" fmla="*/ 5983776 h 11088571"/>
              <a:gd name="connsiteX95" fmla="*/ 7422136 w 8356063"/>
              <a:gd name="connsiteY95" fmla="*/ 6006029 h 11088571"/>
              <a:gd name="connsiteX96" fmla="*/ 7415242 w 8356063"/>
              <a:gd name="connsiteY96" fmla="*/ 6014193 h 11088571"/>
              <a:gd name="connsiteX97" fmla="*/ 7413713 w 8356063"/>
              <a:gd name="connsiteY97" fmla="*/ 6011261 h 11088571"/>
              <a:gd name="connsiteX98" fmla="*/ 7407657 w 8356063"/>
              <a:gd name="connsiteY98" fmla="*/ 6023093 h 11088571"/>
              <a:gd name="connsiteX99" fmla="*/ 7407638 w 8356063"/>
              <a:gd name="connsiteY99" fmla="*/ 6023198 h 11088571"/>
              <a:gd name="connsiteX100" fmla="*/ 7405595 w 8356063"/>
              <a:gd name="connsiteY100" fmla="*/ 6025617 h 11088571"/>
              <a:gd name="connsiteX101" fmla="*/ 7359074 w 8356063"/>
              <a:gd name="connsiteY101" fmla="*/ 6082195 h 11088571"/>
              <a:gd name="connsiteX102" fmla="*/ 7336852 w 8356063"/>
              <a:gd name="connsiteY102" fmla="*/ 6102590 h 11088571"/>
              <a:gd name="connsiteX103" fmla="*/ 7318867 w 8356063"/>
              <a:gd name="connsiteY103" fmla="*/ 6115205 h 11088571"/>
              <a:gd name="connsiteX104" fmla="*/ 7273790 w 8356063"/>
              <a:gd name="connsiteY104" fmla="*/ 6193687 h 11088571"/>
              <a:gd name="connsiteX105" fmla="*/ 7163624 w 8356063"/>
              <a:gd name="connsiteY105" fmla="*/ 6304854 h 11088571"/>
              <a:gd name="connsiteX106" fmla="*/ 7122624 w 8356063"/>
              <a:gd name="connsiteY106" fmla="*/ 6344013 h 11088571"/>
              <a:gd name="connsiteX107" fmla="*/ 7040846 w 8356063"/>
              <a:gd name="connsiteY107" fmla="*/ 6492157 h 11088571"/>
              <a:gd name="connsiteX108" fmla="*/ 6916976 w 8356063"/>
              <a:gd name="connsiteY108" fmla="*/ 6654368 h 11088571"/>
              <a:gd name="connsiteX109" fmla="*/ 6822405 w 8356063"/>
              <a:gd name="connsiteY109" fmla="*/ 6769489 h 11088571"/>
              <a:gd name="connsiteX110" fmla="*/ 6820682 w 8356063"/>
              <a:gd name="connsiteY110" fmla="*/ 6770153 h 11088571"/>
              <a:gd name="connsiteX111" fmla="*/ 6800846 w 8356063"/>
              <a:gd name="connsiteY111" fmla="*/ 6795532 h 11088571"/>
              <a:gd name="connsiteX112" fmla="*/ 6780881 w 8356063"/>
              <a:gd name="connsiteY112" fmla="*/ 6844365 h 11088571"/>
              <a:gd name="connsiteX113" fmla="*/ 6771446 w 8356063"/>
              <a:gd name="connsiteY113" fmla="*/ 6859283 h 11088571"/>
              <a:gd name="connsiteX114" fmla="*/ 6770608 w 8356063"/>
              <a:gd name="connsiteY114" fmla="*/ 6915375 h 11088571"/>
              <a:gd name="connsiteX115" fmla="*/ 6765891 w 8356063"/>
              <a:gd name="connsiteY115" fmla="*/ 6983100 h 11088571"/>
              <a:gd name="connsiteX116" fmla="*/ 6776798 w 8356063"/>
              <a:gd name="connsiteY116" fmla="*/ 7102610 h 11088571"/>
              <a:gd name="connsiteX117" fmla="*/ 6756252 w 8356063"/>
              <a:gd name="connsiteY117" fmla="*/ 7196536 h 11088571"/>
              <a:gd name="connsiteX118" fmla="*/ 6688476 w 8356063"/>
              <a:gd name="connsiteY118" fmla="*/ 7299947 h 11088571"/>
              <a:gd name="connsiteX119" fmla="*/ 6626875 w 8356063"/>
              <a:gd name="connsiteY119" fmla="*/ 7510098 h 11088571"/>
              <a:gd name="connsiteX120" fmla="*/ 6618676 w 8356063"/>
              <a:gd name="connsiteY120" fmla="*/ 7582454 h 11088571"/>
              <a:gd name="connsiteX121" fmla="*/ 6522906 w 8356063"/>
              <a:gd name="connsiteY121" fmla="*/ 7755150 h 11088571"/>
              <a:gd name="connsiteX122" fmla="*/ 6527235 w 8356063"/>
              <a:gd name="connsiteY122" fmla="*/ 8164209 h 11088571"/>
              <a:gd name="connsiteX123" fmla="*/ 6718259 w 8356063"/>
              <a:gd name="connsiteY123" fmla="*/ 8630244 h 11088571"/>
              <a:gd name="connsiteX124" fmla="*/ 6774653 w 8356063"/>
              <a:gd name="connsiteY124" fmla="*/ 8750271 h 11088571"/>
              <a:gd name="connsiteX125" fmla="*/ 6791102 w 8356063"/>
              <a:gd name="connsiteY125" fmla="*/ 8874277 h 11088571"/>
              <a:gd name="connsiteX126" fmla="*/ 6749840 w 8356063"/>
              <a:gd name="connsiteY126" fmla="*/ 9027677 h 11088571"/>
              <a:gd name="connsiteX127" fmla="*/ 6782551 w 8356063"/>
              <a:gd name="connsiteY127" fmla="*/ 9305160 h 11088571"/>
              <a:gd name="connsiteX128" fmla="*/ 6822558 w 8356063"/>
              <a:gd name="connsiteY128" fmla="*/ 9381799 h 11088571"/>
              <a:gd name="connsiteX129" fmla="*/ 6904583 w 8356063"/>
              <a:gd name="connsiteY129" fmla="*/ 9690906 h 11088571"/>
              <a:gd name="connsiteX130" fmla="*/ 6979504 w 8356063"/>
              <a:gd name="connsiteY130" fmla="*/ 9813607 h 11088571"/>
              <a:gd name="connsiteX131" fmla="*/ 6996966 w 8356063"/>
              <a:gd name="connsiteY131" fmla="*/ 9833017 h 11088571"/>
              <a:gd name="connsiteX132" fmla="*/ 7008802 w 8356063"/>
              <a:gd name="connsiteY132" fmla="*/ 9857707 h 11088571"/>
              <a:gd name="connsiteX133" fmla="*/ 7030988 w 8356063"/>
              <a:gd name="connsiteY133" fmla="*/ 9965361 h 11088571"/>
              <a:gd name="connsiteX134" fmla="*/ 7034231 w 8356063"/>
              <a:gd name="connsiteY134" fmla="*/ 10050875 h 11088571"/>
              <a:gd name="connsiteX135" fmla="*/ 7030221 w 8356063"/>
              <a:gd name="connsiteY135" fmla="*/ 10082725 h 11088571"/>
              <a:gd name="connsiteX136" fmla="*/ 7023828 w 8356063"/>
              <a:gd name="connsiteY136" fmla="*/ 10135993 h 11088571"/>
              <a:gd name="connsiteX137" fmla="*/ 7006346 w 8356063"/>
              <a:gd name="connsiteY137" fmla="*/ 10179503 h 11088571"/>
              <a:gd name="connsiteX138" fmla="*/ 7006032 w 8356063"/>
              <a:gd name="connsiteY138" fmla="*/ 10222580 h 11088571"/>
              <a:gd name="connsiteX139" fmla="*/ 7022387 w 8356063"/>
              <a:gd name="connsiteY139" fmla="*/ 10227810 h 11088571"/>
              <a:gd name="connsiteX140" fmla="*/ 7016719 w 8356063"/>
              <a:gd name="connsiteY140" fmla="*/ 10275442 h 11088571"/>
              <a:gd name="connsiteX141" fmla="*/ 7006319 w 8356063"/>
              <a:gd name="connsiteY141" fmla="*/ 10348220 h 11088571"/>
              <a:gd name="connsiteX142" fmla="*/ 7009149 w 8356063"/>
              <a:gd name="connsiteY142" fmla="*/ 10359098 h 11088571"/>
              <a:gd name="connsiteX143" fmla="*/ 6994973 w 8356063"/>
              <a:gd name="connsiteY143" fmla="*/ 10370490 h 11088571"/>
              <a:gd name="connsiteX144" fmla="*/ 6984719 w 8356063"/>
              <a:gd name="connsiteY144" fmla="*/ 10397278 h 11088571"/>
              <a:gd name="connsiteX145" fmla="*/ 6958822 w 8356063"/>
              <a:gd name="connsiteY145" fmla="*/ 10537951 h 11088571"/>
              <a:gd name="connsiteX146" fmla="*/ 6961280 w 8356063"/>
              <a:gd name="connsiteY146" fmla="*/ 10565026 h 11088571"/>
              <a:gd name="connsiteX147" fmla="*/ 6961883 w 8356063"/>
              <a:gd name="connsiteY147" fmla="*/ 10621345 h 11088571"/>
              <a:gd name="connsiteX148" fmla="*/ 6969420 w 8356063"/>
              <a:gd name="connsiteY148" fmla="*/ 10658847 h 11088571"/>
              <a:gd name="connsiteX149" fmla="*/ 6961243 w 8356063"/>
              <a:gd name="connsiteY149" fmla="*/ 10667121 h 11088571"/>
              <a:gd name="connsiteX150" fmla="*/ 6954751 w 8356063"/>
              <a:gd name="connsiteY150" fmla="*/ 10688604 h 11088571"/>
              <a:gd name="connsiteX151" fmla="*/ 6941940 w 8356063"/>
              <a:gd name="connsiteY151" fmla="*/ 10797948 h 11088571"/>
              <a:gd name="connsiteX152" fmla="*/ 6945141 w 8356063"/>
              <a:gd name="connsiteY152" fmla="*/ 10818072 h 11088571"/>
              <a:gd name="connsiteX153" fmla="*/ 6897807 w 8356063"/>
              <a:gd name="connsiteY153" fmla="*/ 10904998 h 11088571"/>
              <a:gd name="connsiteX154" fmla="*/ 6834058 w 8356063"/>
              <a:gd name="connsiteY154" fmla="*/ 11025845 h 11088571"/>
              <a:gd name="connsiteX155" fmla="*/ 6757195 w 8356063"/>
              <a:gd name="connsiteY155" fmla="*/ 11088571 h 11088571"/>
              <a:gd name="connsiteX156" fmla="*/ 0 w 8356063"/>
              <a:gd name="connsiteY156" fmla="*/ 5152133 h 11088571"/>
              <a:gd name="connsiteX157" fmla="*/ 4526334 w 8356063"/>
              <a:gd name="connsiteY157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51262 w 8356063"/>
              <a:gd name="connsiteY36" fmla="*/ 4679945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91102 w 8356063"/>
              <a:gd name="connsiteY124" fmla="*/ 8874277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74653 w 8356063"/>
              <a:gd name="connsiteY123" fmla="*/ 8750271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18259 w 8356063"/>
              <a:gd name="connsiteY122" fmla="*/ 8630244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27235 w 8356063"/>
              <a:gd name="connsiteY121" fmla="*/ 8164209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82551 w 8356063"/>
              <a:gd name="connsiteY126" fmla="*/ 930516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822558 w 8356063"/>
              <a:gd name="connsiteY127" fmla="*/ 9381799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904583 w 8356063"/>
              <a:gd name="connsiteY128" fmla="*/ 9690906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84373 w 8356063"/>
              <a:gd name="connsiteY127" fmla="*/ 9313641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802351 w 8356063"/>
              <a:gd name="connsiteY128" fmla="*/ 9439574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84719 w 8356063"/>
              <a:gd name="connsiteY143" fmla="*/ 1039727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79504 w 8356063"/>
              <a:gd name="connsiteY129" fmla="*/ 9813607 h 11088571"/>
              <a:gd name="connsiteX130" fmla="*/ 6996966 w 8356063"/>
              <a:gd name="connsiteY130" fmla="*/ 9833017 h 11088571"/>
              <a:gd name="connsiteX131" fmla="*/ 7008802 w 8356063"/>
              <a:gd name="connsiteY131" fmla="*/ 9857707 h 11088571"/>
              <a:gd name="connsiteX132" fmla="*/ 7030988 w 8356063"/>
              <a:gd name="connsiteY132" fmla="*/ 9965361 h 11088571"/>
              <a:gd name="connsiteX133" fmla="*/ 7034231 w 8356063"/>
              <a:gd name="connsiteY133" fmla="*/ 10050875 h 11088571"/>
              <a:gd name="connsiteX134" fmla="*/ 7030221 w 8356063"/>
              <a:gd name="connsiteY134" fmla="*/ 10082725 h 11088571"/>
              <a:gd name="connsiteX135" fmla="*/ 7023828 w 8356063"/>
              <a:gd name="connsiteY135" fmla="*/ 10135993 h 11088571"/>
              <a:gd name="connsiteX136" fmla="*/ 7006346 w 8356063"/>
              <a:gd name="connsiteY136" fmla="*/ 10179503 h 11088571"/>
              <a:gd name="connsiteX137" fmla="*/ 7006032 w 8356063"/>
              <a:gd name="connsiteY137" fmla="*/ 10222580 h 11088571"/>
              <a:gd name="connsiteX138" fmla="*/ 7022387 w 8356063"/>
              <a:gd name="connsiteY138" fmla="*/ 10227810 h 11088571"/>
              <a:gd name="connsiteX139" fmla="*/ 7016719 w 8356063"/>
              <a:gd name="connsiteY139" fmla="*/ 10275442 h 11088571"/>
              <a:gd name="connsiteX140" fmla="*/ 7006319 w 8356063"/>
              <a:gd name="connsiteY140" fmla="*/ 10348220 h 11088571"/>
              <a:gd name="connsiteX141" fmla="*/ 7009149 w 8356063"/>
              <a:gd name="connsiteY141" fmla="*/ 10359098 h 11088571"/>
              <a:gd name="connsiteX142" fmla="*/ 6994973 w 8356063"/>
              <a:gd name="connsiteY142" fmla="*/ 10370490 h 11088571"/>
              <a:gd name="connsiteX143" fmla="*/ 6971210 w 8356063"/>
              <a:gd name="connsiteY143" fmla="*/ 10425788 h 11088571"/>
              <a:gd name="connsiteX144" fmla="*/ 6958822 w 8356063"/>
              <a:gd name="connsiteY144" fmla="*/ 10537951 h 11088571"/>
              <a:gd name="connsiteX145" fmla="*/ 6961280 w 8356063"/>
              <a:gd name="connsiteY145" fmla="*/ 10565026 h 11088571"/>
              <a:gd name="connsiteX146" fmla="*/ 6961883 w 8356063"/>
              <a:gd name="connsiteY146" fmla="*/ 10621345 h 11088571"/>
              <a:gd name="connsiteX147" fmla="*/ 6969420 w 8356063"/>
              <a:gd name="connsiteY147" fmla="*/ 10658847 h 11088571"/>
              <a:gd name="connsiteX148" fmla="*/ 6961243 w 8356063"/>
              <a:gd name="connsiteY148" fmla="*/ 10667121 h 11088571"/>
              <a:gd name="connsiteX149" fmla="*/ 6954751 w 8356063"/>
              <a:gd name="connsiteY149" fmla="*/ 10688604 h 11088571"/>
              <a:gd name="connsiteX150" fmla="*/ 6941940 w 8356063"/>
              <a:gd name="connsiteY150" fmla="*/ 10797948 h 11088571"/>
              <a:gd name="connsiteX151" fmla="*/ 6945141 w 8356063"/>
              <a:gd name="connsiteY151" fmla="*/ 10818072 h 11088571"/>
              <a:gd name="connsiteX152" fmla="*/ 6897807 w 8356063"/>
              <a:gd name="connsiteY152" fmla="*/ 10904998 h 11088571"/>
              <a:gd name="connsiteX153" fmla="*/ 6834058 w 8356063"/>
              <a:gd name="connsiteY153" fmla="*/ 11025845 h 11088571"/>
              <a:gd name="connsiteX154" fmla="*/ 6757195 w 8356063"/>
              <a:gd name="connsiteY154" fmla="*/ 11088571 h 11088571"/>
              <a:gd name="connsiteX155" fmla="*/ 0 w 8356063"/>
              <a:gd name="connsiteY155" fmla="*/ 5152133 h 11088571"/>
              <a:gd name="connsiteX156" fmla="*/ 4526334 w 8356063"/>
              <a:gd name="connsiteY156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996966 w 8356063"/>
              <a:gd name="connsiteY129" fmla="*/ 983301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84978 w 8356063"/>
              <a:gd name="connsiteY128" fmla="*/ 9360858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49840 w 8356063"/>
              <a:gd name="connsiteY125" fmla="*/ 902767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41597 w 8356063"/>
              <a:gd name="connsiteY126" fmla="*/ 9194190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70652 w 8356063"/>
              <a:gd name="connsiteY127" fmla="*/ 9243900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2350 w 8356063"/>
              <a:gd name="connsiteY128" fmla="*/ 9355533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812063 w 8356063"/>
              <a:gd name="connsiteY129" fmla="*/ 9537897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84041 w 8356063"/>
              <a:gd name="connsiteY129" fmla="*/ 9484436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52367 w 8356063"/>
              <a:gd name="connsiteY129" fmla="*/ 9421998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  <a:gd name="connsiteX0" fmla="*/ 4526334 w 8356063"/>
              <a:gd name="connsiteY0" fmla="*/ 0 h 11088571"/>
              <a:gd name="connsiteX1" fmla="*/ 8356063 w 8356063"/>
              <a:gd name="connsiteY1" fmla="*/ 3364555 h 11088571"/>
              <a:gd name="connsiteX2" fmla="*/ 8289968 w 8356063"/>
              <a:gd name="connsiteY2" fmla="*/ 3468545 h 11088571"/>
              <a:gd name="connsiteX3" fmla="*/ 8289831 w 8356063"/>
              <a:gd name="connsiteY3" fmla="*/ 3484485 h 11088571"/>
              <a:gd name="connsiteX4" fmla="*/ 8270620 w 8356063"/>
              <a:gd name="connsiteY4" fmla="*/ 3602360 h 11088571"/>
              <a:gd name="connsiteX5" fmla="*/ 8265172 w 8356063"/>
              <a:gd name="connsiteY5" fmla="*/ 3626889 h 11088571"/>
              <a:gd name="connsiteX6" fmla="*/ 8255109 w 8356063"/>
              <a:gd name="connsiteY6" fmla="*/ 3645719 h 11088571"/>
              <a:gd name="connsiteX7" fmla="*/ 8248082 w 8356063"/>
              <a:gd name="connsiteY7" fmla="*/ 3648125 h 11088571"/>
              <a:gd name="connsiteX8" fmla="*/ 8244223 w 8356063"/>
              <a:gd name="connsiteY8" fmla="*/ 3661252 h 11088571"/>
              <a:gd name="connsiteX9" fmla="*/ 8242070 w 8356063"/>
              <a:gd name="connsiteY9" fmla="*/ 3664274 h 11088571"/>
              <a:gd name="connsiteX10" fmla="*/ 8230862 w 8356063"/>
              <a:gd name="connsiteY10" fmla="*/ 3682070 h 11088571"/>
              <a:gd name="connsiteX11" fmla="*/ 8234872 w 8356063"/>
              <a:gd name="connsiteY11" fmla="*/ 3731763 h 11088571"/>
              <a:gd name="connsiteX12" fmla="*/ 8216817 w 8356063"/>
              <a:gd name="connsiteY12" fmla="*/ 3783275 h 11088571"/>
              <a:gd name="connsiteX13" fmla="*/ 8195332 w 8356063"/>
              <a:gd name="connsiteY13" fmla="*/ 3974147 h 11088571"/>
              <a:gd name="connsiteX14" fmla="*/ 8175650 w 8356063"/>
              <a:gd name="connsiteY14" fmla="*/ 4027382 h 11088571"/>
              <a:gd name="connsiteX15" fmla="*/ 8135083 w 8356063"/>
              <a:gd name="connsiteY15" fmla="*/ 4099051 h 11088571"/>
              <a:gd name="connsiteX16" fmla="*/ 8144458 w 8356063"/>
              <a:gd name="connsiteY16" fmla="*/ 4240084 h 11088571"/>
              <a:gd name="connsiteX17" fmla="*/ 8106952 w 8356063"/>
              <a:gd name="connsiteY17" fmla="*/ 4392916 h 11088571"/>
              <a:gd name="connsiteX18" fmla="*/ 8113254 w 8356063"/>
              <a:gd name="connsiteY18" fmla="*/ 4407377 h 11088571"/>
              <a:gd name="connsiteX19" fmla="*/ 8115047 w 8356063"/>
              <a:gd name="connsiteY19" fmla="*/ 4423384 h 11088571"/>
              <a:gd name="connsiteX20" fmla="*/ 8113676 w 8356063"/>
              <a:gd name="connsiteY20" fmla="*/ 4425263 h 11088571"/>
              <a:gd name="connsiteX21" fmla="*/ 8111032 w 8356063"/>
              <a:gd name="connsiteY21" fmla="*/ 4443621 h 11088571"/>
              <a:gd name="connsiteX22" fmla="*/ 8113632 w 8356063"/>
              <a:gd name="connsiteY22" fmla="*/ 4447809 h 11088571"/>
              <a:gd name="connsiteX23" fmla="*/ 8112816 w 8356063"/>
              <a:gd name="connsiteY23" fmla="*/ 4460459 h 11088571"/>
              <a:gd name="connsiteX24" fmla="*/ 8113891 w 8356063"/>
              <a:gd name="connsiteY24" fmla="*/ 4485521 h 11088571"/>
              <a:gd name="connsiteX25" fmla="*/ 8111575 w 8356063"/>
              <a:gd name="connsiteY25" fmla="*/ 4490076 h 11088571"/>
              <a:gd name="connsiteX26" fmla="*/ 8109277 w 8356063"/>
              <a:gd name="connsiteY26" fmla="*/ 4527664 h 11088571"/>
              <a:gd name="connsiteX27" fmla="*/ 8108050 w 8356063"/>
              <a:gd name="connsiteY27" fmla="*/ 4528119 h 11088571"/>
              <a:gd name="connsiteX28" fmla="*/ 8102182 w 8356063"/>
              <a:gd name="connsiteY28" fmla="*/ 4538432 h 11088571"/>
              <a:gd name="connsiteX29" fmla="*/ 8093690 w 8356063"/>
              <a:gd name="connsiteY29" fmla="*/ 4558290 h 11088571"/>
              <a:gd name="connsiteX30" fmla="*/ 8059326 w 8356063"/>
              <a:gd name="connsiteY30" fmla="*/ 4603283 h 11088571"/>
              <a:gd name="connsiteX31" fmla="*/ 8056799 w 8356063"/>
              <a:gd name="connsiteY31" fmla="*/ 4642466 h 11088571"/>
              <a:gd name="connsiteX32" fmla="*/ 8055636 w 8356063"/>
              <a:gd name="connsiteY32" fmla="*/ 4650334 h 11088571"/>
              <a:gd name="connsiteX33" fmla="*/ 8055344 w 8356063"/>
              <a:gd name="connsiteY33" fmla="*/ 4650484 h 11088571"/>
              <a:gd name="connsiteX34" fmla="*/ 8053580 w 8356063"/>
              <a:gd name="connsiteY34" fmla="*/ 4658770 h 11088571"/>
              <a:gd name="connsiteX35" fmla="*/ 8053516 w 8356063"/>
              <a:gd name="connsiteY35" fmla="*/ 4664680 h 11088571"/>
              <a:gd name="connsiteX36" fmla="*/ 8032914 w 8356063"/>
              <a:gd name="connsiteY36" fmla="*/ 4681132 h 11088571"/>
              <a:gd name="connsiteX37" fmla="*/ 8009112 w 8356063"/>
              <a:gd name="connsiteY37" fmla="*/ 4722617 h 11088571"/>
              <a:gd name="connsiteX38" fmla="*/ 7964967 w 8356063"/>
              <a:gd name="connsiteY38" fmla="*/ 4813968 h 11088571"/>
              <a:gd name="connsiteX39" fmla="*/ 7924105 w 8356063"/>
              <a:gd name="connsiteY39" fmla="*/ 4906426 h 11088571"/>
              <a:gd name="connsiteX40" fmla="*/ 7910687 w 8356063"/>
              <a:gd name="connsiteY40" fmla="*/ 4940879 h 11088571"/>
              <a:gd name="connsiteX41" fmla="*/ 7880692 w 8356063"/>
              <a:gd name="connsiteY41" fmla="*/ 4997983 h 11088571"/>
              <a:gd name="connsiteX42" fmla="*/ 7863187 w 8356063"/>
              <a:gd name="connsiteY42" fmla="*/ 5021465 h 11088571"/>
              <a:gd name="connsiteX43" fmla="*/ 7863067 w 8356063"/>
              <a:gd name="connsiteY43" fmla="*/ 5022953 h 11088571"/>
              <a:gd name="connsiteX44" fmla="*/ 7859404 w 8356063"/>
              <a:gd name="connsiteY44" fmla="*/ 5023566 h 11088571"/>
              <a:gd name="connsiteX45" fmla="*/ 7856078 w 8356063"/>
              <a:gd name="connsiteY45" fmla="*/ 5027845 h 11088571"/>
              <a:gd name="connsiteX46" fmla="*/ 7851131 w 8356063"/>
              <a:gd name="connsiteY46" fmla="*/ 5042466 h 11088571"/>
              <a:gd name="connsiteX47" fmla="*/ 7849953 w 8356063"/>
              <a:gd name="connsiteY47" fmla="*/ 5048447 h 11088571"/>
              <a:gd name="connsiteX48" fmla="*/ 7846777 w 8356063"/>
              <a:gd name="connsiteY48" fmla="*/ 5056170 h 11088571"/>
              <a:gd name="connsiteX49" fmla="*/ 7846482 w 8356063"/>
              <a:gd name="connsiteY49" fmla="*/ 5056208 h 11088571"/>
              <a:gd name="connsiteX50" fmla="*/ 7843931 w 8356063"/>
              <a:gd name="connsiteY50" fmla="*/ 5063745 h 11088571"/>
              <a:gd name="connsiteX51" fmla="*/ 7834199 w 8356063"/>
              <a:gd name="connsiteY51" fmla="*/ 5102559 h 11088571"/>
              <a:gd name="connsiteX52" fmla="*/ 7794377 w 8356063"/>
              <a:gd name="connsiteY52" fmla="*/ 5134725 h 11088571"/>
              <a:gd name="connsiteX53" fmla="*/ 7782881 w 8356063"/>
              <a:gd name="connsiteY53" fmla="*/ 5151558 h 11088571"/>
              <a:gd name="connsiteX54" fmla="*/ 7775580 w 8356063"/>
              <a:gd name="connsiteY54" fmla="*/ 5159723 h 11088571"/>
              <a:gd name="connsiteX55" fmla="*/ 7774377 w 8356063"/>
              <a:gd name="connsiteY55" fmla="*/ 5159700 h 11088571"/>
              <a:gd name="connsiteX56" fmla="*/ 7765158 w 8356063"/>
              <a:gd name="connsiteY56" fmla="*/ 5196988 h 11088571"/>
              <a:gd name="connsiteX57" fmla="*/ 7762184 w 8356063"/>
              <a:gd name="connsiteY57" fmla="*/ 5200701 h 11088571"/>
              <a:gd name="connsiteX58" fmla="*/ 7758413 w 8356063"/>
              <a:gd name="connsiteY58" fmla="*/ 5226592 h 11088571"/>
              <a:gd name="connsiteX59" fmla="*/ 7755270 w 8356063"/>
              <a:gd name="connsiteY59" fmla="*/ 5239122 h 11088571"/>
              <a:gd name="connsiteX60" fmla="*/ 7756842 w 8356063"/>
              <a:gd name="connsiteY60" fmla="*/ 5244407 h 11088571"/>
              <a:gd name="connsiteX61" fmla="*/ 7750955 w 8356063"/>
              <a:gd name="connsiteY61" fmla="*/ 5262017 h 11088571"/>
              <a:gd name="connsiteX62" fmla="*/ 7749353 w 8356063"/>
              <a:gd name="connsiteY62" fmla="*/ 5263381 h 11088571"/>
              <a:gd name="connsiteX63" fmla="*/ 7747948 w 8356063"/>
              <a:gd name="connsiteY63" fmla="*/ 5280355 h 11088571"/>
              <a:gd name="connsiteX64" fmla="*/ 7750944 w 8356063"/>
              <a:gd name="connsiteY64" fmla="*/ 5297535 h 11088571"/>
              <a:gd name="connsiteX65" fmla="*/ 7687811 w 8356063"/>
              <a:gd name="connsiteY65" fmla="*/ 5438038 h 11088571"/>
              <a:gd name="connsiteX66" fmla="*/ 7658457 w 8356063"/>
              <a:gd name="connsiteY66" fmla="*/ 5549229 h 11088571"/>
              <a:gd name="connsiteX67" fmla="*/ 7668135 w 8356063"/>
              <a:gd name="connsiteY67" fmla="*/ 5580314 h 11088571"/>
              <a:gd name="connsiteX68" fmla="*/ 7666267 w 8356063"/>
              <a:gd name="connsiteY68" fmla="*/ 5584947 h 11088571"/>
              <a:gd name="connsiteX69" fmla="*/ 7660190 w 8356063"/>
              <a:gd name="connsiteY69" fmla="*/ 5584780 h 11088571"/>
              <a:gd name="connsiteX70" fmla="*/ 7654390 w 8356063"/>
              <a:gd name="connsiteY70" fmla="*/ 5596873 h 11088571"/>
              <a:gd name="connsiteX71" fmla="*/ 7652276 w 8356063"/>
              <a:gd name="connsiteY71" fmla="*/ 5614256 h 11088571"/>
              <a:gd name="connsiteX72" fmla="*/ 7644533 w 8356063"/>
              <a:gd name="connsiteY72" fmla="*/ 5628338 h 11088571"/>
              <a:gd name="connsiteX73" fmla="*/ 7623924 w 8356063"/>
              <a:gd name="connsiteY73" fmla="*/ 5659453 h 11088571"/>
              <a:gd name="connsiteX74" fmla="*/ 7620970 w 8356063"/>
              <a:gd name="connsiteY74" fmla="*/ 5670583 h 11088571"/>
              <a:gd name="connsiteX75" fmla="*/ 7614472 w 8356063"/>
              <a:gd name="connsiteY75" fmla="*/ 5680853 h 11088571"/>
              <a:gd name="connsiteX76" fmla="*/ 7611151 w 8356063"/>
              <a:gd name="connsiteY76" fmla="*/ 5681035 h 11088571"/>
              <a:gd name="connsiteX77" fmla="*/ 7604745 w 8356063"/>
              <a:gd name="connsiteY77" fmla="*/ 5673100 h 11088571"/>
              <a:gd name="connsiteX78" fmla="*/ 7598508 w 8356063"/>
              <a:gd name="connsiteY78" fmla="*/ 5707792 h 11088571"/>
              <a:gd name="connsiteX79" fmla="*/ 7588132 w 8356063"/>
              <a:gd name="connsiteY79" fmla="*/ 5731832 h 11088571"/>
              <a:gd name="connsiteX80" fmla="*/ 7579010 w 8356063"/>
              <a:gd name="connsiteY80" fmla="*/ 5749130 h 11088571"/>
              <a:gd name="connsiteX81" fmla="*/ 7567846 w 8356063"/>
              <a:gd name="connsiteY81" fmla="*/ 5761514 h 11088571"/>
              <a:gd name="connsiteX82" fmla="*/ 7562360 w 8356063"/>
              <a:gd name="connsiteY82" fmla="*/ 5762220 h 11088571"/>
              <a:gd name="connsiteX83" fmla="*/ 7556811 w 8356063"/>
              <a:gd name="connsiteY83" fmla="*/ 5771335 h 11088571"/>
              <a:gd name="connsiteX84" fmla="*/ 7554640 w 8356063"/>
              <a:gd name="connsiteY84" fmla="*/ 5773241 h 11088571"/>
              <a:gd name="connsiteX85" fmla="*/ 7542887 w 8356063"/>
              <a:gd name="connsiteY85" fmla="*/ 5784687 h 11088571"/>
              <a:gd name="connsiteX86" fmla="*/ 7535042 w 8356063"/>
              <a:gd name="connsiteY86" fmla="*/ 5822014 h 11088571"/>
              <a:gd name="connsiteX87" fmla="*/ 7528564 w 8356063"/>
              <a:gd name="connsiteY87" fmla="*/ 5835491 h 11088571"/>
              <a:gd name="connsiteX88" fmla="*/ 7528262 w 8356063"/>
              <a:gd name="connsiteY88" fmla="*/ 5842520 h 11088571"/>
              <a:gd name="connsiteX89" fmla="*/ 7524672 w 8356063"/>
              <a:gd name="connsiteY89" fmla="*/ 5848636 h 11088571"/>
              <a:gd name="connsiteX90" fmla="*/ 7511201 w 8356063"/>
              <a:gd name="connsiteY90" fmla="*/ 5857337 h 11088571"/>
              <a:gd name="connsiteX91" fmla="*/ 7472860 w 8356063"/>
              <a:gd name="connsiteY91" fmla="*/ 5932895 h 11088571"/>
              <a:gd name="connsiteX92" fmla="*/ 7455737 w 8356063"/>
              <a:gd name="connsiteY92" fmla="*/ 5966371 h 11088571"/>
              <a:gd name="connsiteX93" fmla="*/ 7441118 w 8356063"/>
              <a:gd name="connsiteY93" fmla="*/ 5983776 h 11088571"/>
              <a:gd name="connsiteX94" fmla="*/ 7422136 w 8356063"/>
              <a:gd name="connsiteY94" fmla="*/ 6006029 h 11088571"/>
              <a:gd name="connsiteX95" fmla="*/ 7415242 w 8356063"/>
              <a:gd name="connsiteY95" fmla="*/ 6014193 h 11088571"/>
              <a:gd name="connsiteX96" fmla="*/ 7413713 w 8356063"/>
              <a:gd name="connsiteY96" fmla="*/ 6011261 h 11088571"/>
              <a:gd name="connsiteX97" fmla="*/ 7407657 w 8356063"/>
              <a:gd name="connsiteY97" fmla="*/ 6023093 h 11088571"/>
              <a:gd name="connsiteX98" fmla="*/ 7407638 w 8356063"/>
              <a:gd name="connsiteY98" fmla="*/ 6023198 h 11088571"/>
              <a:gd name="connsiteX99" fmla="*/ 7405595 w 8356063"/>
              <a:gd name="connsiteY99" fmla="*/ 6025617 h 11088571"/>
              <a:gd name="connsiteX100" fmla="*/ 7359074 w 8356063"/>
              <a:gd name="connsiteY100" fmla="*/ 6082195 h 11088571"/>
              <a:gd name="connsiteX101" fmla="*/ 7336852 w 8356063"/>
              <a:gd name="connsiteY101" fmla="*/ 6102590 h 11088571"/>
              <a:gd name="connsiteX102" fmla="*/ 7318867 w 8356063"/>
              <a:gd name="connsiteY102" fmla="*/ 6115205 h 11088571"/>
              <a:gd name="connsiteX103" fmla="*/ 7273790 w 8356063"/>
              <a:gd name="connsiteY103" fmla="*/ 6193687 h 11088571"/>
              <a:gd name="connsiteX104" fmla="*/ 7163624 w 8356063"/>
              <a:gd name="connsiteY104" fmla="*/ 6304854 h 11088571"/>
              <a:gd name="connsiteX105" fmla="*/ 7122624 w 8356063"/>
              <a:gd name="connsiteY105" fmla="*/ 6344013 h 11088571"/>
              <a:gd name="connsiteX106" fmla="*/ 7040846 w 8356063"/>
              <a:gd name="connsiteY106" fmla="*/ 6492157 h 11088571"/>
              <a:gd name="connsiteX107" fmla="*/ 6916976 w 8356063"/>
              <a:gd name="connsiteY107" fmla="*/ 6654368 h 11088571"/>
              <a:gd name="connsiteX108" fmla="*/ 6822405 w 8356063"/>
              <a:gd name="connsiteY108" fmla="*/ 6769489 h 11088571"/>
              <a:gd name="connsiteX109" fmla="*/ 6820682 w 8356063"/>
              <a:gd name="connsiteY109" fmla="*/ 6770153 h 11088571"/>
              <a:gd name="connsiteX110" fmla="*/ 6800846 w 8356063"/>
              <a:gd name="connsiteY110" fmla="*/ 6795532 h 11088571"/>
              <a:gd name="connsiteX111" fmla="*/ 6780881 w 8356063"/>
              <a:gd name="connsiteY111" fmla="*/ 6844365 h 11088571"/>
              <a:gd name="connsiteX112" fmla="*/ 6771446 w 8356063"/>
              <a:gd name="connsiteY112" fmla="*/ 6859283 h 11088571"/>
              <a:gd name="connsiteX113" fmla="*/ 6770608 w 8356063"/>
              <a:gd name="connsiteY113" fmla="*/ 6915375 h 11088571"/>
              <a:gd name="connsiteX114" fmla="*/ 6765891 w 8356063"/>
              <a:gd name="connsiteY114" fmla="*/ 6983100 h 11088571"/>
              <a:gd name="connsiteX115" fmla="*/ 6776798 w 8356063"/>
              <a:gd name="connsiteY115" fmla="*/ 7102610 h 11088571"/>
              <a:gd name="connsiteX116" fmla="*/ 6756252 w 8356063"/>
              <a:gd name="connsiteY116" fmla="*/ 7196536 h 11088571"/>
              <a:gd name="connsiteX117" fmla="*/ 6688476 w 8356063"/>
              <a:gd name="connsiteY117" fmla="*/ 7299947 h 11088571"/>
              <a:gd name="connsiteX118" fmla="*/ 6626875 w 8356063"/>
              <a:gd name="connsiteY118" fmla="*/ 7510098 h 11088571"/>
              <a:gd name="connsiteX119" fmla="*/ 6618676 w 8356063"/>
              <a:gd name="connsiteY119" fmla="*/ 7582454 h 11088571"/>
              <a:gd name="connsiteX120" fmla="*/ 6522906 w 8356063"/>
              <a:gd name="connsiteY120" fmla="*/ 7755150 h 11088571"/>
              <a:gd name="connsiteX121" fmla="*/ 6504327 w 8356063"/>
              <a:gd name="connsiteY121" fmla="*/ 7999871 h 11088571"/>
              <a:gd name="connsiteX122" fmla="*/ 6738004 w 8356063"/>
              <a:gd name="connsiteY122" fmla="*/ 8745656 h 11088571"/>
              <a:gd name="connsiteX123" fmla="*/ 6780585 w 8356063"/>
              <a:gd name="connsiteY123" fmla="*/ 8842009 h 11088571"/>
              <a:gd name="connsiteX124" fmla="*/ 6775523 w 8356063"/>
              <a:gd name="connsiteY124" fmla="*/ 8918275 h 11088571"/>
              <a:gd name="connsiteX125" fmla="*/ 6763351 w 8356063"/>
              <a:gd name="connsiteY125" fmla="*/ 8999167 h 11088571"/>
              <a:gd name="connsiteX126" fmla="*/ 6752735 w 8356063"/>
              <a:gd name="connsiteY126" fmla="*/ 9128984 h 11088571"/>
              <a:gd name="connsiteX127" fmla="*/ 6769952 w 8356063"/>
              <a:gd name="connsiteY127" fmla="*/ 9185602 h 11088571"/>
              <a:gd name="connsiteX128" fmla="*/ 6775302 w 8356063"/>
              <a:gd name="connsiteY128" fmla="*/ 9306210 h 11088571"/>
              <a:gd name="connsiteX129" fmla="*/ 6771993 w 8356063"/>
              <a:gd name="connsiteY129" fmla="*/ 9393092 h 11088571"/>
              <a:gd name="connsiteX130" fmla="*/ 7008802 w 8356063"/>
              <a:gd name="connsiteY130" fmla="*/ 9857707 h 11088571"/>
              <a:gd name="connsiteX131" fmla="*/ 7030988 w 8356063"/>
              <a:gd name="connsiteY131" fmla="*/ 9965361 h 11088571"/>
              <a:gd name="connsiteX132" fmla="*/ 7034231 w 8356063"/>
              <a:gd name="connsiteY132" fmla="*/ 10050875 h 11088571"/>
              <a:gd name="connsiteX133" fmla="*/ 7030221 w 8356063"/>
              <a:gd name="connsiteY133" fmla="*/ 10082725 h 11088571"/>
              <a:gd name="connsiteX134" fmla="*/ 7023828 w 8356063"/>
              <a:gd name="connsiteY134" fmla="*/ 10135993 h 11088571"/>
              <a:gd name="connsiteX135" fmla="*/ 7006346 w 8356063"/>
              <a:gd name="connsiteY135" fmla="*/ 10179503 h 11088571"/>
              <a:gd name="connsiteX136" fmla="*/ 7006032 w 8356063"/>
              <a:gd name="connsiteY136" fmla="*/ 10222580 h 11088571"/>
              <a:gd name="connsiteX137" fmla="*/ 7022387 w 8356063"/>
              <a:gd name="connsiteY137" fmla="*/ 10227810 h 11088571"/>
              <a:gd name="connsiteX138" fmla="*/ 7016719 w 8356063"/>
              <a:gd name="connsiteY138" fmla="*/ 10275442 h 11088571"/>
              <a:gd name="connsiteX139" fmla="*/ 7006319 w 8356063"/>
              <a:gd name="connsiteY139" fmla="*/ 10348220 h 11088571"/>
              <a:gd name="connsiteX140" fmla="*/ 7009149 w 8356063"/>
              <a:gd name="connsiteY140" fmla="*/ 10359098 h 11088571"/>
              <a:gd name="connsiteX141" fmla="*/ 6994973 w 8356063"/>
              <a:gd name="connsiteY141" fmla="*/ 10370490 h 11088571"/>
              <a:gd name="connsiteX142" fmla="*/ 6971210 w 8356063"/>
              <a:gd name="connsiteY142" fmla="*/ 10425788 h 11088571"/>
              <a:gd name="connsiteX143" fmla="*/ 6958822 w 8356063"/>
              <a:gd name="connsiteY143" fmla="*/ 10537951 h 11088571"/>
              <a:gd name="connsiteX144" fmla="*/ 6961280 w 8356063"/>
              <a:gd name="connsiteY144" fmla="*/ 10565026 h 11088571"/>
              <a:gd name="connsiteX145" fmla="*/ 6961883 w 8356063"/>
              <a:gd name="connsiteY145" fmla="*/ 10621345 h 11088571"/>
              <a:gd name="connsiteX146" fmla="*/ 6969420 w 8356063"/>
              <a:gd name="connsiteY146" fmla="*/ 10658847 h 11088571"/>
              <a:gd name="connsiteX147" fmla="*/ 6961243 w 8356063"/>
              <a:gd name="connsiteY147" fmla="*/ 10667121 h 11088571"/>
              <a:gd name="connsiteX148" fmla="*/ 6954751 w 8356063"/>
              <a:gd name="connsiteY148" fmla="*/ 10688604 h 11088571"/>
              <a:gd name="connsiteX149" fmla="*/ 6941940 w 8356063"/>
              <a:gd name="connsiteY149" fmla="*/ 10797948 h 11088571"/>
              <a:gd name="connsiteX150" fmla="*/ 6945141 w 8356063"/>
              <a:gd name="connsiteY150" fmla="*/ 10818072 h 11088571"/>
              <a:gd name="connsiteX151" fmla="*/ 6897807 w 8356063"/>
              <a:gd name="connsiteY151" fmla="*/ 10904998 h 11088571"/>
              <a:gd name="connsiteX152" fmla="*/ 6834058 w 8356063"/>
              <a:gd name="connsiteY152" fmla="*/ 11025845 h 11088571"/>
              <a:gd name="connsiteX153" fmla="*/ 6757195 w 8356063"/>
              <a:gd name="connsiteY153" fmla="*/ 11088571 h 11088571"/>
              <a:gd name="connsiteX154" fmla="*/ 0 w 8356063"/>
              <a:gd name="connsiteY154" fmla="*/ 5152133 h 11088571"/>
              <a:gd name="connsiteX155" fmla="*/ 4526334 w 8356063"/>
              <a:gd name="connsiteY155" fmla="*/ 0 h 1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8356063" h="11088571">
                <a:moveTo>
                  <a:pt x="4526334" y="0"/>
                </a:moveTo>
                <a:lnTo>
                  <a:pt x="8356063" y="3364555"/>
                </a:lnTo>
                <a:cubicBezTo>
                  <a:pt x="8303055" y="3395080"/>
                  <a:pt x="8312000" y="3433882"/>
                  <a:pt x="8289968" y="3468545"/>
                </a:cubicBezTo>
                <a:cubicBezTo>
                  <a:pt x="8289400" y="3475096"/>
                  <a:pt x="8289317" y="3480768"/>
                  <a:pt x="8289831" y="3484485"/>
                </a:cubicBezTo>
                <a:cubicBezTo>
                  <a:pt x="8301575" y="3524859"/>
                  <a:pt x="8262275" y="3569815"/>
                  <a:pt x="8270620" y="3602360"/>
                </a:cubicBezTo>
                <a:cubicBezTo>
                  <a:pt x="8270018" y="3611595"/>
                  <a:pt x="8268024" y="3619636"/>
                  <a:pt x="8265172" y="3626889"/>
                </a:cubicBezTo>
                <a:lnTo>
                  <a:pt x="8255109" y="3645719"/>
                </a:lnTo>
                <a:lnTo>
                  <a:pt x="8248082" y="3648125"/>
                </a:lnTo>
                <a:lnTo>
                  <a:pt x="8244223" y="3661252"/>
                </a:lnTo>
                <a:lnTo>
                  <a:pt x="8242070" y="3664274"/>
                </a:lnTo>
                <a:cubicBezTo>
                  <a:pt x="8237938" y="3670030"/>
                  <a:pt x="8234022" y="3675825"/>
                  <a:pt x="8230862" y="3682070"/>
                </a:cubicBezTo>
                <a:cubicBezTo>
                  <a:pt x="8257899" y="3690084"/>
                  <a:pt x="8208426" y="3736505"/>
                  <a:pt x="8234872" y="3731763"/>
                </a:cubicBezTo>
                <a:cubicBezTo>
                  <a:pt x="8222199" y="3767466"/>
                  <a:pt x="8250697" y="3753586"/>
                  <a:pt x="8216817" y="3783275"/>
                </a:cubicBezTo>
                <a:cubicBezTo>
                  <a:pt x="8214083" y="3850717"/>
                  <a:pt x="8206550" y="3937460"/>
                  <a:pt x="8195332" y="3974147"/>
                </a:cubicBezTo>
                <a:cubicBezTo>
                  <a:pt x="8201334" y="4003038"/>
                  <a:pt x="8176534" y="4007754"/>
                  <a:pt x="8175650" y="4027382"/>
                </a:cubicBezTo>
                <a:cubicBezTo>
                  <a:pt x="8155731" y="3992336"/>
                  <a:pt x="8120913" y="4051233"/>
                  <a:pt x="8135083" y="4099051"/>
                </a:cubicBezTo>
                <a:cubicBezTo>
                  <a:pt x="8162483" y="4119362"/>
                  <a:pt x="8149718" y="4218916"/>
                  <a:pt x="8144458" y="4240084"/>
                </a:cubicBezTo>
                <a:cubicBezTo>
                  <a:pt x="8129405" y="4294500"/>
                  <a:pt x="8137692" y="4346473"/>
                  <a:pt x="8106952" y="4392916"/>
                </a:cubicBezTo>
                <a:cubicBezTo>
                  <a:pt x="8109983" y="4397184"/>
                  <a:pt x="8111985" y="4402075"/>
                  <a:pt x="8113254" y="4407377"/>
                </a:cubicBezTo>
                <a:lnTo>
                  <a:pt x="8115047" y="4423384"/>
                </a:lnTo>
                <a:lnTo>
                  <a:pt x="8113676" y="4425263"/>
                </a:lnTo>
                <a:cubicBezTo>
                  <a:pt x="8110052" y="4433879"/>
                  <a:pt x="8109796" y="4439435"/>
                  <a:pt x="8111032" y="4443621"/>
                </a:cubicBezTo>
                <a:lnTo>
                  <a:pt x="8113632" y="4447809"/>
                </a:lnTo>
                <a:lnTo>
                  <a:pt x="8112816" y="4460459"/>
                </a:lnTo>
                <a:cubicBezTo>
                  <a:pt x="8113174" y="4468813"/>
                  <a:pt x="8113533" y="4477167"/>
                  <a:pt x="8113891" y="4485521"/>
                </a:cubicBezTo>
                <a:lnTo>
                  <a:pt x="8111575" y="4490076"/>
                </a:lnTo>
                <a:lnTo>
                  <a:pt x="8109277" y="4527664"/>
                </a:lnTo>
                <a:lnTo>
                  <a:pt x="8108050" y="4528119"/>
                </a:lnTo>
                <a:cubicBezTo>
                  <a:pt x="8105248" y="4529993"/>
                  <a:pt x="8103079" y="4532993"/>
                  <a:pt x="8102182" y="4538432"/>
                </a:cubicBezTo>
                <a:cubicBezTo>
                  <a:pt x="8086050" y="4529141"/>
                  <a:pt x="8094915" y="4541433"/>
                  <a:pt x="8093690" y="4558290"/>
                </a:cubicBezTo>
                <a:cubicBezTo>
                  <a:pt x="8068364" y="4547623"/>
                  <a:pt x="8075463" y="4596080"/>
                  <a:pt x="8059326" y="4603283"/>
                </a:cubicBezTo>
                <a:cubicBezTo>
                  <a:pt x="8058998" y="4615908"/>
                  <a:pt x="8058188" y="4629064"/>
                  <a:pt x="8056799" y="4642466"/>
                </a:cubicBezTo>
                <a:lnTo>
                  <a:pt x="8055636" y="4650334"/>
                </a:lnTo>
                <a:lnTo>
                  <a:pt x="8055344" y="4650484"/>
                </a:lnTo>
                <a:cubicBezTo>
                  <a:pt x="8054515" y="4652180"/>
                  <a:pt x="8053916" y="4654761"/>
                  <a:pt x="8053580" y="4658770"/>
                </a:cubicBezTo>
                <a:cubicBezTo>
                  <a:pt x="8053559" y="4660740"/>
                  <a:pt x="8053537" y="4662710"/>
                  <a:pt x="8053516" y="4664680"/>
                </a:cubicBezTo>
                <a:lnTo>
                  <a:pt x="8032914" y="4681132"/>
                </a:lnTo>
                <a:lnTo>
                  <a:pt x="8009112" y="4722617"/>
                </a:lnTo>
                <a:cubicBezTo>
                  <a:pt x="7993622" y="4759455"/>
                  <a:pt x="7967567" y="4771774"/>
                  <a:pt x="7964967" y="4813968"/>
                </a:cubicBezTo>
                <a:cubicBezTo>
                  <a:pt x="7950394" y="4848407"/>
                  <a:pt x="7931242" y="4873595"/>
                  <a:pt x="7924105" y="4906426"/>
                </a:cubicBezTo>
                <a:cubicBezTo>
                  <a:pt x="7913878" y="4914566"/>
                  <a:pt x="7907124" y="4924287"/>
                  <a:pt x="7910687" y="4940879"/>
                </a:cubicBezTo>
                <a:cubicBezTo>
                  <a:pt x="7894790" y="4971391"/>
                  <a:pt x="7880144" y="4971117"/>
                  <a:pt x="7880692" y="4997983"/>
                </a:cubicBezTo>
                <a:cubicBezTo>
                  <a:pt x="7854749" y="5003060"/>
                  <a:pt x="7861376" y="5009148"/>
                  <a:pt x="7863187" y="5021465"/>
                </a:cubicBezTo>
                <a:lnTo>
                  <a:pt x="7863067" y="5022953"/>
                </a:lnTo>
                <a:lnTo>
                  <a:pt x="7859404" y="5023566"/>
                </a:lnTo>
                <a:lnTo>
                  <a:pt x="7856078" y="5027845"/>
                </a:lnTo>
                <a:lnTo>
                  <a:pt x="7851131" y="5042466"/>
                </a:lnTo>
                <a:lnTo>
                  <a:pt x="7849953" y="5048447"/>
                </a:lnTo>
                <a:cubicBezTo>
                  <a:pt x="7848887" y="5052389"/>
                  <a:pt x="7847853" y="5054775"/>
                  <a:pt x="7846777" y="5056170"/>
                </a:cubicBezTo>
                <a:lnTo>
                  <a:pt x="7846482" y="5056208"/>
                </a:lnTo>
                <a:lnTo>
                  <a:pt x="7843931" y="5063745"/>
                </a:lnTo>
                <a:cubicBezTo>
                  <a:pt x="7840123" y="5076812"/>
                  <a:pt x="7836892" y="5089863"/>
                  <a:pt x="7834199" y="5102559"/>
                </a:cubicBezTo>
                <a:cubicBezTo>
                  <a:pt x="7818139" y="5103517"/>
                  <a:pt x="7815415" y="5155552"/>
                  <a:pt x="7794377" y="5134725"/>
                </a:cubicBezTo>
                <a:cubicBezTo>
                  <a:pt x="7790065" y="5151375"/>
                  <a:pt x="7795806" y="5167358"/>
                  <a:pt x="7782881" y="5151558"/>
                </a:cubicBezTo>
                <a:cubicBezTo>
                  <a:pt x="7781031" y="5156730"/>
                  <a:pt x="7778488" y="5158922"/>
                  <a:pt x="7775580" y="5159723"/>
                </a:cubicBezTo>
                <a:lnTo>
                  <a:pt x="7774377" y="5159700"/>
                </a:lnTo>
                <a:lnTo>
                  <a:pt x="7765158" y="5196988"/>
                </a:lnTo>
                <a:lnTo>
                  <a:pt x="7762184" y="5200701"/>
                </a:lnTo>
                <a:lnTo>
                  <a:pt x="7758413" y="5226592"/>
                </a:lnTo>
                <a:lnTo>
                  <a:pt x="7755270" y="5239122"/>
                </a:lnTo>
                <a:lnTo>
                  <a:pt x="7756842" y="5244407"/>
                </a:lnTo>
                <a:cubicBezTo>
                  <a:pt x="7757174" y="5249146"/>
                  <a:pt x="7755889" y="5254690"/>
                  <a:pt x="7750955" y="5262017"/>
                </a:cubicBezTo>
                <a:lnTo>
                  <a:pt x="7749353" y="5263381"/>
                </a:lnTo>
                <a:lnTo>
                  <a:pt x="7747948" y="5280355"/>
                </a:lnTo>
                <a:cubicBezTo>
                  <a:pt x="7748095" y="5286243"/>
                  <a:pt x="7748992" y="5292002"/>
                  <a:pt x="7750944" y="5297535"/>
                </a:cubicBezTo>
                <a:cubicBezTo>
                  <a:pt x="7714145" y="5332602"/>
                  <a:pt x="7711838" y="5388684"/>
                  <a:pt x="7687811" y="5438038"/>
                </a:cubicBezTo>
                <a:cubicBezTo>
                  <a:pt x="7660645" y="5440301"/>
                  <a:pt x="7652121" y="5504170"/>
                  <a:pt x="7658457" y="5549229"/>
                </a:cubicBezTo>
                <a:lnTo>
                  <a:pt x="7668135" y="5580314"/>
                </a:lnTo>
                <a:lnTo>
                  <a:pt x="7666267" y="5584947"/>
                </a:lnTo>
                <a:lnTo>
                  <a:pt x="7660190" y="5584780"/>
                </a:lnTo>
                <a:cubicBezTo>
                  <a:pt x="7657715" y="5587018"/>
                  <a:pt x="7655842" y="5591316"/>
                  <a:pt x="7654390" y="5596873"/>
                </a:cubicBezTo>
                <a:lnTo>
                  <a:pt x="7652276" y="5614256"/>
                </a:lnTo>
                <a:lnTo>
                  <a:pt x="7644533" y="5628338"/>
                </a:lnTo>
                <a:lnTo>
                  <a:pt x="7623924" y="5659453"/>
                </a:lnTo>
                <a:lnTo>
                  <a:pt x="7620970" y="5670583"/>
                </a:lnTo>
                <a:lnTo>
                  <a:pt x="7614472" y="5680853"/>
                </a:lnTo>
                <a:lnTo>
                  <a:pt x="7611151" y="5681035"/>
                </a:lnTo>
                <a:cubicBezTo>
                  <a:pt x="7608455" y="5679880"/>
                  <a:pt x="7606172" y="5677323"/>
                  <a:pt x="7604745" y="5673100"/>
                </a:cubicBezTo>
                <a:lnTo>
                  <a:pt x="7598508" y="5707792"/>
                </a:lnTo>
                <a:lnTo>
                  <a:pt x="7588132" y="5731832"/>
                </a:lnTo>
                <a:cubicBezTo>
                  <a:pt x="7585724" y="5738566"/>
                  <a:pt x="7582585" y="5744203"/>
                  <a:pt x="7579010" y="5749130"/>
                </a:cubicBezTo>
                <a:lnTo>
                  <a:pt x="7567846" y="5761514"/>
                </a:lnTo>
                <a:lnTo>
                  <a:pt x="7562360" y="5762220"/>
                </a:lnTo>
                <a:lnTo>
                  <a:pt x="7556811" y="5771335"/>
                </a:lnTo>
                <a:lnTo>
                  <a:pt x="7554640" y="5773241"/>
                </a:lnTo>
                <a:cubicBezTo>
                  <a:pt x="7550479" y="5776868"/>
                  <a:pt x="7546465" y="5780555"/>
                  <a:pt x="7542887" y="5784687"/>
                </a:cubicBezTo>
                <a:cubicBezTo>
                  <a:pt x="7560283" y="5794721"/>
                  <a:pt x="7515323" y="5821499"/>
                  <a:pt x="7535042" y="5822014"/>
                </a:cubicBezTo>
                <a:cubicBezTo>
                  <a:pt x="7530882" y="5828129"/>
                  <a:pt x="7529209" y="5832346"/>
                  <a:pt x="7528564" y="5835491"/>
                </a:cubicBezTo>
                <a:cubicBezTo>
                  <a:pt x="7528463" y="5837834"/>
                  <a:pt x="7528363" y="5840177"/>
                  <a:pt x="7528262" y="5842520"/>
                </a:cubicBezTo>
                <a:lnTo>
                  <a:pt x="7524672" y="5848636"/>
                </a:lnTo>
                <a:lnTo>
                  <a:pt x="7511201" y="5857337"/>
                </a:lnTo>
                <a:cubicBezTo>
                  <a:pt x="7502987" y="5882046"/>
                  <a:pt x="7487211" y="5907545"/>
                  <a:pt x="7472860" y="5932895"/>
                </a:cubicBezTo>
                <a:lnTo>
                  <a:pt x="7455737" y="5966371"/>
                </a:lnTo>
                <a:lnTo>
                  <a:pt x="7441118" y="5983776"/>
                </a:lnTo>
                <a:lnTo>
                  <a:pt x="7422136" y="6006029"/>
                </a:lnTo>
                <a:lnTo>
                  <a:pt x="7415242" y="6014193"/>
                </a:lnTo>
                <a:lnTo>
                  <a:pt x="7413713" y="6011261"/>
                </a:lnTo>
                <a:cubicBezTo>
                  <a:pt x="7411057" y="6009236"/>
                  <a:pt x="7409296" y="6014607"/>
                  <a:pt x="7407657" y="6023093"/>
                </a:cubicBezTo>
                <a:cubicBezTo>
                  <a:pt x="7407651" y="6023128"/>
                  <a:pt x="7407644" y="6023163"/>
                  <a:pt x="7407638" y="6023198"/>
                </a:cubicBezTo>
                <a:lnTo>
                  <a:pt x="7405595" y="6025617"/>
                </a:lnTo>
                <a:cubicBezTo>
                  <a:pt x="7391835" y="6035947"/>
                  <a:pt x="7360910" y="6059966"/>
                  <a:pt x="7359074" y="6082195"/>
                </a:cubicBezTo>
                <a:cubicBezTo>
                  <a:pt x="7351042" y="6071991"/>
                  <a:pt x="7348930" y="6103616"/>
                  <a:pt x="7336852" y="6102590"/>
                </a:cubicBezTo>
                <a:cubicBezTo>
                  <a:pt x="7327578" y="6100630"/>
                  <a:pt x="7324777" y="6109768"/>
                  <a:pt x="7318867" y="6115205"/>
                </a:cubicBezTo>
                <a:cubicBezTo>
                  <a:pt x="7308091" y="6116440"/>
                  <a:pt x="7277286" y="6181399"/>
                  <a:pt x="7273790" y="6193687"/>
                </a:cubicBezTo>
                <a:lnTo>
                  <a:pt x="7163624" y="6304854"/>
                </a:lnTo>
                <a:cubicBezTo>
                  <a:pt x="7141377" y="6324779"/>
                  <a:pt x="7159494" y="6340152"/>
                  <a:pt x="7122624" y="6344013"/>
                </a:cubicBezTo>
                <a:cubicBezTo>
                  <a:pt x="7097280" y="6393191"/>
                  <a:pt x="7053036" y="6438445"/>
                  <a:pt x="7040846" y="6492157"/>
                </a:cubicBezTo>
                <a:cubicBezTo>
                  <a:pt x="7005173" y="6542788"/>
                  <a:pt x="6950026" y="6611349"/>
                  <a:pt x="6916976" y="6654368"/>
                </a:cubicBezTo>
                <a:lnTo>
                  <a:pt x="6822405" y="6769489"/>
                </a:lnTo>
                <a:lnTo>
                  <a:pt x="6820682" y="6770153"/>
                </a:lnTo>
                <a:cubicBezTo>
                  <a:pt x="6814865" y="6774656"/>
                  <a:pt x="6801315" y="6791715"/>
                  <a:pt x="6800846" y="6795532"/>
                </a:cubicBezTo>
                <a:lnTo>
                  <a:pt x="6780881" y="6844365"/>
                </a:lnTo>
                <a:lnTo>
                  <a:pt x="6771446" y="6859283"/>
                </a:lnTo>
                <a:cubicBezTo>
                  <a:pt x="6771167" y="6877980"/>
                  <a:pt x="6770887" y="6896678"/>
                  <a:pt x="6770608" y="6915375"/>
                </a:cubicBezTo>
                <a:cubicBezTo>
                  <a:pt x="6767981" y="6938891"/>
                  <a:pt x="6771379" y="6963165"/>
                  <a:pt x="6765891" y="6983100"/>
                </a:cubicBezTo>
                <a:cubicBezTo>
                  <a:pt x="6751093" y="7054616"/>
                  <a:pt x="6785811" y="7067619"/>
                  <a:pt x="6776798" y="7102610"/>
                </a:cubicBezTo>
                <a:cubicBezTo>
                  <a:pt x="6772465" y="7124753"/>
                  <a:pt x="6756272" y="7184791"/>
                  <a:pt x="6756252" y="7196536"/>
                </a:cubicBezTo>
                <a:cubicBezTo>
                  <a:pt x="6741979" y="7223615"/>
                  <a:pt x="6707904" y="7247824"/>
                  <a:pt x="6688476" y="7299947"/>
                </a:cubicBezTo>
                <a:cubicBezTo>
                  <a:pt x="6678415" y="7355056"/>
                  <a:pt x="6634663" y="7464820"/>
                  <a:pt x="6626875" y="7510098"/>
                </a:cubicBezTo>
                <a:cubicBezTo>
                  <a:pt x="6627425" y="7519110"/>
                  <a:pt x="6618728" y="7571571"/>
                  <a:pt x="6618676" y="7582454"/>
                </a:cubicBezTo>
                <a:lnTo>
                  <a:pt x="6522906" y="7755150"/>
                </a:lnTo>
                <a:cubicBezTo>
                  <a:pt x="6466158" y="7886690"/>
                  <a:pt x="6513760" y="7832803"/>
                  <a:pt x="6504327" y="7999871"/>
                </a:cubicBezTo>
                <a:cubicBezTo>
                  <a:pt x="6505059" y="8226862"/>
                  <a:pt x="6674329" y="8590311"/>
                  <a:pt x="6738004" y="8745656"/>
                </a:cubicBezTo>
                <a:cubicBezTo>
                  <a:pt x="6759417" y="8798995"/>
                  <a:pt x="6777330" y="8806981"/>
                  <a:pt x="6780585" y="8842009"/>
                </a:cubicBezTo>
                <a:cubicBezTo>
                  <a:pt x="6785134" y="8871053"/>
                  <a:pt x="6770115" y="8903722"/>
                  <a:pt x="6775523" y="8918275"/>
                </a:cubicBezTo>
                <a:cubicBezTo>
                  <a:pt x="6769288" y="8957146"/>
                  <a:pt x="6764777" y="8927355"/>
                  <a:pt x="6763351" y="8999167"/>
                </a:cubicBezTo>
                <a:cubicBezTo>
                  <a:pt x="6775624" y="9071182"/>
                  <a:pt x="6742022" y="9069996"/>
                  <a:pt x="6752735" y="9128984"/>
                </a:cubicBezTo>
                <a:cubicBezTo>
                  <a:pt x="6762519" y="9150895"/>
                  <a:pt x="6739467" y="9162215"/>
                  <a:pt x="6769952" y="9185602"/>
                </a:cubicBezTo>
                <a:cubicBezTo>
                  <a:pt x="6782211" y="9272204"/>
                  <a:pt x="6744884" y="9205438"/>
                  <a:pt x="6775302" y="9306210"/>
                </a:cubicBezTo>
                <a:cubicBezTo>
                  <a:pt x="6778487" y="9345214"/>
                  <a:pt x="6739922" y="9343724"/>
                  <a:pt x="6771993" y="9393092"/>
                </a:cubicBezTo>
                <a:lnTo>
                  <a:pt x="7008802" y="9857707"/>
                </a:lnTo>
                <a:cubicBezTo>
                  <a:pt x="7022013" y="9893993"/>
                  <a:pt x="7024800" y="9931110"/>
                  <a:pt x="7030988" y="9965361"/>
                </a:cubicBezTo>
                <a:cubicBezTo>
                  <a:pt x="7037473" y="10017929"/>
                  <a:pt x="7005819" y="9991696"/>
                  <a:pt x="7034231" y="10050875"/>
                </a:cubicBezTo>
                <a:cubicBezTo>
                  <a:pt x="7024456" y="10061289"/>
                  <a:pt x="7024480" y="10069937"/>
                  <a:pt x="7030221" y="10082725"/>
                </a:cubicBezTo>
                <a:cubicBezTo>
                  <a:pt x="7032609" y="10108506"/>
                  <a:pt x="7006817" y="10114502"/>
                  <a:pt x="7023828" y="10135993"/>
                </a:cubicBezTo>
                <a:cubicBezTo>
                  <a:pt x="7009753" y="10135575"/>
                  <a:pt x="7021395" y="10187072"/>
                  <a:pt x="7006346" y="10179503"/>
                </a:cubicBezTo>
                <a:cubicBezTo>
                  <a:pt x="6994778" y="10200384"/>
                  <a:pt x="7015963" y="10202331"/>
                  <a:pt x="7006032" y="10222580"/>
                </a:cubicBezTo>
                <a:cubicBezTo>
                  <a:pt x="7004600" y="10242379"/>
                  <a:pt x="7020135" y="10207086"/>
                  <a:pt x="7022387" y="10227810"/>
                </a:cubicBezTo>
                <a:cubicBezTo>
                  <a:pt x="7022627" y="10253709"/>
                  <a:pt x="7047921" y="10245795"/>
                  <a:pt x="7016719" y="10275442"/>
                </a:cubicBezTo>
                <a:cubicBezTo>
                  <a:pt x="7025983" y="10299752"/>
                  <a:pt x="7011751" y="10309423"/>
                  <a:pt x="7006319" y="10348220"/>
                </a:cubicBezTo>
                <a:lnTo>
                  <a:pt x="7009149" y="10359098"/>
                </a:lnTo>
                <a:lnTo>
                  <a:pt x="6994973" y="10370490"/>
                </a:lnTo>
                <a:cubicBezTo>
                  <a:pt x="6988990" y="10377090"/>
                  <a:pt x="6971218" y="10413909"/>
                  <a:pt x="6971210" y="10425788"/>
                </a:cubicBezTo>
                <a:cubicBezTo>
                  <a:pt x="6965186" y="10453697"/>
                  <a:pt x="6962728" y="10509993"/>
                  <a:pt x="6958822" y="10537951"/>
                </a:cubicBezTo>
                <a:cubicBezTo>
                  <a:pt x="6960326" y="10545321"/>
                  <a:pt x="6970976" y="10562028"/>
                  <a:pt x="6961280" y="10565026"/>
                </a:cubicBezTo>
                <a:cubicBezTo>
                  <a:pt x="6959807" y="10584208"/>
                  <a:pt x="6960023" y="10603132"/>
                  <a:pt x="6961883" y="10621345"/>
                </a:cubicBezTo>
                <a:lnTo>
                  <a:pt x="6969420" y="10658847"/>
                </a:lnTo>
                <a:lnTo>
                  <a:pt x="6961243" y="10667121"/>
                </a:lnTo>
                <a:cubicBezTo>
                  <a:pt x="6957010" y="10672840"/>
                  <a:pt x="6954171" y="10679639"/>
                  <a:pt x="6954751" y="10688604"/>
                </a:cubicBezTo>
                <a:cubicBezTo>
                  <a:pt x="6951534" y="10710409"/>
                  <a:pt x="6943540" y="10776370"/>
                  <a:pt x="6941940" y="10797948"/>
                </a:cubicBezTo>
                <a:cubicBezTo>
                  <a:pt x="6943446" y="10803324"/>
                  <a:pt x="6952376" y="10814607"/>
                  <a:pt x="6945141" y="10818072"/>
                </a:cubicBezTo>
                <a:lnTo>
                  <a:pt x="6897807" y="10904998"/>
                </a:lnTo>
                <a:cubicBezTo>
                  <a:pt x="6894235" y="10913784"/>
                  <a:pt x="6829963" y="11016942"/>
                  <a:pt x="6834058" y="11025845"/>
                </a:cubicBezTo>
                <a:lnTo>
                  <a:pt x="6757195" y="11088571"/>
                </a:lnTo>
                <a:lnTo>
                  <a:pt x="0" y="5152133"/>
                </a:lnTo>
                <a:lnTo>
                  <a:pt x="452633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D1D475-3787-4EAC-9EED-2006C7D71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09" y="842564"/>
            <a:ext cx="4930565" cy="29591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44AC1F0-193E-45D6-8BC0-0E0A6FA20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009" y="4149002"/>
            <a:ext cx="4015310" cy="170910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287D1F6-3C98-4785-AFFB-263FF25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77083" y="905430"/>
            <a:ext cx="3359346" cy="504714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5D28F67-7F21-4807-914E-010CAC283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22640" y="2452794"/>
            <a:ext cx="2066591" cy="2618526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8" name="Picture Placeholder 36">
            <a:extLst>
              <a:ext uri="{FF2B5EF4-FFF2-40B4-BE49-F238E27FC236}">
                <a16:creationId xmlns:a16="http://schemas.microsoft.com/office/drawing/2014/main" id="{E3A5A5E0-A25F-4E87-8081-9FC39173C9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5886" y="2573778"/>
            <a:ext cx="1822789" cy="237397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3D574BA-1CEA-4AC6-8305-5E9E5BDEEE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6309" y="905429"/>
            <a:ext cx="3360118" cy="5047139"/>
          </a:xfrm>
          <a:custGeom>
            <a:avLst/>
            <a:gdLst>
              <a:gd name="connsiteX0" fmla="*/ 0 w 3359344"/>
              <a:gd name="connsiteY0" fmla="*/ 0 h 5047139"/>
              <a:gd name="connsiteX1" fmla="*/ 3359344 w 3359344"/>
              <a:gd name="connsiteY1" fmla="*/ 0 h 5047139"/>
              <a:gd name="connsiteX2" fmla="*/ 3359344 w 3359344"/>
              <a:gd name="connsiteY2" fmla="*/ 5047139 h 5047139"/>
              <a:gd name="connsiteX3" fmla="*/ 0 w 3359344"/>
              <a:gd name="connsiteY3" fmla="*/ 5047139 h 5047139"/>
              <a:gd name="connsiteX4" fmla="*/ 0 w 3359344"/>
              <a:gd name="connsiteY4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1539898 h 5047139"/>
              <a:gd name="connsiteX5" fmla="*/ 774 w 3360118"/>
              <a:gd name="connsiteY5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0 w 3360118"/>
              <a:gd name="connsiteY5" fmla="*/ 1539898 h 5047139"/>
              <a:gd name="connsiteX6" fmla="*/ 774 w 3360118"/>
              <a:gd name="connsiteY6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0 w 3367045"/>
              <a:gd name="connsiteY5" fmla="*/ 2301898 h 5047139"/>
              <a:gd name="connsiteX6" fmla="*/ 6927 w 3367045"/>
              <a:gd name="connsiteY6" fmla="*/ 1539898 h 5047139"/>
              <a:gd name="connsiteX7" fmla="*/ 7701 w 3367045"/>
              <a:gd name="connsiteY7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1 w 3367045"/>
              <a:gd name="connsiteY5" fmla="*/ 3410262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51480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01 w 3367045"/>
              <a:gd name="connsiteY0" fmla="*/ 0 h 5047139"/>
              <a:gd name="connsiteX1" fmla="*/ 3367045 w 3367045"/>
              <a:gd name="connsiteY1" fmla="*/ 0 h 5047139"/>
              <a:gd name="connsiteX2" fmla="*/ 3367045 w 3367045"/>
              <a:gd name="connsiteY2" fmla="*/ 5047139 h 5047139"/>
              <a:gd name="connsiteX3" fmla="*/ 7701 w 3367045"/>
              <a:gd name="connsiteY3" fmla="*/ 5047139 h 5047139"/>
              <a:gd name="connsiteX4" fmla="*/ 6927 w 3367045"/>
              <a:gd name="connsiteY4" fmla="*/ 4172262 h 5047139"/>
              <a:gd name="connsiteX5" fmla="*/ 928255 w 3367045"/>
              <a:gd name="connsiteY5" fmla="*/ 4179189 h 5047139"/>
              <a:gd name="connsiteX6" fmla="*/ 0 w 3367045"/>
              <a:gd name="connsiteY6" fmla="*/ 2301898 h 5047139"/>
              <a:gd name="connsiteX7" fmla="*/ 6927 w 3367045"/>
              <a:gd name="connsiteY7" fmla="*/ 1539898 h 5047139"/>
              <a:gd name="connsiteX8" fmla="*/ 7701 w 3367045"/>
              <a:gd name="connsiteY8" fmla="*/ 0 h 5047139"/>
              <a:gd name="connsiteX0" fmla="*/ 774 w 3360118"/>
              <a:gd name="connsiteY0" fmla="*/ 0 h 5047139"/>
              <a:gd name="connsiteX1" fmla="*/ 3360118 w 3360118"/>
              <a:gd name="connsiteY1" fmla="*/ 0 h 5047139"/>
              <a:gd name="connsiteX2" fmla="*/ 3360118 w 3360118"/>
              <a:gd name="connsiteY2" fmla="*/ 5047139 h 5047139"/>
              <a:gd name="connsiteX3" fmla="*/ 774 w 3360118"/>
              <a:gd name="connsiteY3" fmla="*/ 5047139 h 5047139"/>
              <a:gd name="connsiteX4" fmla="*/ 0 w 3360118"/>
              <a:gd name="connsiteY4" fmla="*/ 4172262 h 5047139"/>
              <a:gd name="connsiteX5" fmla="*/ 921328 w 3360118"/>
              <a:gd name="connsiteY5" fmla="*/ 4179189 h 5047139"/>
              <a:gd name="connsiteX6" fmla="*/ 907473 w 3360118"/>
              <a:gd name="connsiteY6" fmla="*/ 1539898 h 5047139"/>
              <a:gd name="connsiteX7" fmla="*/ 0 w 3360118"/>
              <a:gd name="connsiteY7" fmla="*/ 1539898 h 5047139"/>
              <a:gd name="connsiteX8" fmla="*/ 774 w 3360118"/>
              <a:gd name="connsiteY8" fmla="*/ 0 h 504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0118" h="5047139">
                <a:moveTo>
                  <a:pt x="774" y="0"/>
                </a:moveTo>
                <a:lnTo>
                  <a:pt x="3360118" y="0"/>
                </a:lnTo>
                <a:lnTo>
                  <a:pt x="3360118" y="5047139"/>
                </a:lnTo>
                <a:lnTo>
                  <a:pt x="774" y="5047139"/>
                </a:lnTo>
                <a:lnTo>
                  <a:pt x="0" y="4172262"/>
                </a:lnTo>
                <a:lnTo>
                  <a:pt x="921328" y="4179189"/>
                </a:lnTo>
                <a:cubicBezTo>
                  <a:pt x="921328" y="3809734"/>
                  <a:pt x="907473" y="1909353"/>
                  <a:pt x="907473" y="1539898"/>
                </a:cubicBezTo>
                <a:lnTo>
                  <a:pt x="0" y="1539898"/>
                </a:lnTo>
                <a:lnTo>
                  <a:pt x="774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2" name="Footer Placeholder 15">
            <a:extLst>
              <a:ext uri="{FF2B5EF4-FFF2-40B4-BE49-F238E27FC236}">
                <a16:creationId xmlns:a16="http://schemas.microsoft.com/office/drawing/2014/main" id="{89C9E051-183F-44E0-B1E7-7B56B33C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33" name="Slide Number Placeholder 16">
            <a:extLst>
              <a:ext uri="{FF2B5EF4-FFF2-40B4-BE49-F238E27FC236}">
                <a16:creationId xmlns:a16="http://schemas.microsoft.com/office/drawing/2014/main" id="{B5EB86EF-FF65-400A-BF2F-6646EF09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0121" y="3138985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5" name="Date Placeholder 14">
            <a:extLst>
              <a:ext uri="{FF2B5EF4-FFF2-40B4-BE49-F238E27FC236}">
                <a16:creationId xmlns:a16="http://schemas.microsoft.com/office/drawing/2014/main" id="{872C8187-83A4-46E8-9B05-090C7893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9243" y="5071825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859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240F339-C1FD-4771-AB0F-388020B7B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1297" y="0"/>
            <a:ext cx="7360592" cy="6858000"/>
          </a:xfrm>
          <a:custGeom>
            <a:avLst/>
            <a:gdLst>
              <a:gd name="connsiteX0" fmla="*/ 1814929 w 5542424"/>
              <a:gd name="connsiteY0" fmla="*/ 0 h 6858000"/>
              <a:gd name="connsiteX1" fmla="*/ 5542424 w 5542424"/>
              <a:gd name="connsiteY1" fmla="*/ 0 h 6858000"/>
              <a:gd name="connsiteX2" fmla="*/ 5542424 w 5542424"/>
              <a:gd name="connsiteY2" fmla="*/ 6858000 h 6858000"/>
              <a:gd name="connsiteX3" fmla="*/ 0 w 5542424"/>
              <a:gd name="connsiteY3" fmla="*/ 6858000 h 6858000"/>
              <a:gd name="connsiteX4" fmla="*/ 2310 w 5542424"/>
              <a:gd name="connsiteY4" fmla="*/ 6853652 h 6858000"/>
              <a:gd name="connsiteX5" fmla="*/ 91006 w 5542424"/>
              <a:gd name="connsiteY5" fmla="*/ 6620968 h 6858000"/>
              <a:gd name="connsiteX6" fmla="*/ 81892 w 5542424"/>
              <a:gd name="connsiteY6" fmla="*/ 6435659 h 6858000"/>
              <a:gd name="connsiteX7" fmla="*/ 80998 w 5542424"/>
              <a:gd name="connsiteY7" fmla="*/ 6414855 h 6858000"/>
              <a:gd name="connsiteX8" fmla="*/ 75836 w 5542424"/>
              <a:gd name="connsiteY8" fmla="*/ 6409671 h 6858000"/>
              <a:gd name="connsiteX9" fmla="*/ 77989 w 5542424"/>
              <a:gd name="connsiteY9" fmla="*/ 6396556 h 6858000"/>
              <a:gd name="connsiteX10" fmla="*/ 77374 w 5542424"/>
              <a:gd name="connsiteY10" fmla="*/ 6392981 h 6858000"/>
              <a:gd name="connsiteX11" fmla="*/ 75036 w 5542424"/>
              <a:gd name="connsiteY11" fmla="*/ 6372572 h 6858000"/>
              <a:gd name="connsiteX12" fmla="*/ 99554 w 5542424"/>
              <a:gd name="connsiteY12" fmla="*/ 6331118 h 6858000"/>
              <a:gd name="connsiteX13" fmla="*/ 105442 w 5542424"/>
              <a:gd name="connsiteY13" fmla="*/ 6278374 h 6858000"/>
              <a:gd name="connsiteX14" fmla="*/ 172914 w 5542424"/>
              <a:gd name="connsiteY14" fmla="*/ 6144628 h 6858000"/>
              <a:gd name="connsiteX15" fmla="*/ 264181 w 5542424"/>
              <a:gd name="connsiteY15" fmla="*/ 5952072 h 6858000"/>
              <a:gd name="connsiteX16" fmla="*/ 423554 w 5542424"/>
              <a:gd name="connsiteY16" fmla="*/ 5679532 h 6858000"/>
              <a:gd name="connsiteX17" fmla="*/ 485571 w 5542424"/>
              <a:gd name="connsiteY17" fmla="*/ 5396320 h 6858000"/>
              <a:gd name="connsiteX18" fmla="*/ 455275 w 5542424"/>
              <a:gd name="connsiteY18" fmla="*/ 5176878 h 6858000"/>
              <a:gd name="connsiteX19" fmla="*/ 367284 w 5542424"/>
              <a:gd name="connsiteY19" fmla="*/ 5066430 h 6858000"/>
              <a:gd name="connsiteX20" fmla="*/ 317365 w 5542424"/>
              <a:gd name="connsiteY20" fmla="*/ 5016642 h 6858000"/>
              <a:gd name="connsiteX21" fmla="*/ 317834 w 5542424"/>
              <a:gd name="connsiteY21" fmla="*/ 5008528 h 6858000"/>
              <a:gd name="connsiteX22" fmla="*/ 317591 w 5542424"/>
              <a:gd name="connsiteY22" fmla="*/ 5008366 h 6858000"/>
              <a:gd name="connsiteX23" fmla="*/ 318532 w 5542424"/>
              <a:gd name="connsiteY23" fmla="*/ 5000689 h 6858000"/>
              <a:gd name="connsiteX24" fmla="*/ 326373 w 5542424"/>
              <a:gd name="connsiteY24" fmla="*/ 4962649 h 6858000"/>
              <a:gd name="connsiteX25" fmla="*/ 304517 w 5542424"/>
              <a:gd name="connsiteY25" fmla="*/ 4845612 h 6858000"/>
              <a:gd name="connsiteX26" fmla="*/ 312138 w 5542424"/>
              <a:gd name="connsiteY26" fmla="*/ 4821435 h 6858000"/>
              <a:gd name="connsiteX27" fmla="*/ 314669 w 5542424"/>
              <a:gd name="connsiteY27" fmla="*/ 4809154 h 6858000"/>
              <a:gd name="connsiteX28" fmla="*/ 318283 w 5542424"/>
              <a:gd name="connsiteY28" fmla="*/ 4805250 h 6858000"/>
              <a:gd name="connsiteX29" fmla="*/ 320547 w 5542424"/>
              <a:gd name="connsiteY29" fmla="*/ 4787345 h 6858000"/>
              <a:gd name="connsiteX30" fmla="*/ 319715 w 5542424"/>
              <a:gd name="connsiteY30" fmla="*/ 4785453 h 6858000"/>
              <a:gd name="connsiteX31" fmla="*/ 325649 w 5542424"/>
              <a:gd name="connsiteY31" fmla="*/ 4770073 h 6858000"/>
              <a:gd name="connsiteX32" fmla="*/ 335542 w 5542424"/>
              <a:gd name="connsiteY32" fmla="*/ 4756450 h 6858000"/>
              <a:gd name="connsiteX33" fmla="*/ 339391 w 5542424"/>
              <a:gd name="connsiteY33" fmla="*/ 4606479 h 6858000"/>
              <a:gd name="connsiteX34" fmla="*/ 385485 w 5542424"/>
              <a:gd name="connsiteY34" fmla="*/ 4470620 h 6858000"/>
              <a:gd name="connsiteX35" fmla="*/ 386474 w 5542424"/>
              <a:gd name="connsiteY35" fmla="*/ 4389388 h 6858000"/>
              <a:gd name="connsiteX36" fmla="*/ 365661 w 5542424"/>
              <a:gd name="connsiteY36" fmla="*/ 4365498 h 6858000"/>
              <a:gd name="connsiteX37" fmla="*/ 389339 w 5542424"/>
              <a:gd name="connsiteY37" fmla="*/ 4160513 h 6858000"/>
              <a:gd name="connsiteX38" fmla="*/ 385403 w 5542424"/>
              <a:gd name="connsiteY38" fmla="*/ 4109650 h 6858000"/>
              <a:gd name="connsiteX39" fmla="*/ 402327 w 5542424"/>
              <a:gd name="connsiteY39" fmla="*/ 4061824 h 6858000"/>
              <a:gd name="connsiteX40" fmla="*/ 396156 w 5542424"/>
              <a:gd name="connsiteY40" fmla="*/ 4043965 h 6858000"/>
              <a:gd name="connsiteX41" fmla="*/ 394868 w 5542424"/>
              <a:gd name="connsiteY41" fmla="*/ 4040920 h 6858000"/>
              <a:gd name="connsiteX42" fmla="*/ 394584 w 5542424"/>
              <a:gd name="connsiteY42" fmla="*/ 4028000 h 6858000"/>
              <a:gd name="connsiteX43" fmla="*/ 388418 w 5542424"/>
              <a:gd name="connsiteY43" fmla="*/ 4025270 h 6858000"/>
              <a:gd name="connsiteX44" fmla="*/ 383628 w 5542424"/>
              <a:gd name="connsiteY44" fmla="*/ 4006478 h 6858000"/>
              <a:gd name="connsiteX45" fmla="*/ 384802 w 5542424"/>
              <a:gd name="connsiteY45" fmla="*/ 3982442 h 6858000"/>
              <a:gd name="connsiteX46" fmla="*/ 397167 w 5542424"/>
              <a:gd name="connsiteY46" fmla="*/ 3867331 h 6858000"/>
              <a:gd name="connsiteX47" fmla="*/ 400691 w 5542424"/>
              <a:gd name="connsiteY47" fmla="*/ 3798966 h 6858000"/>
              <a:gd name="connsiteX48" fmla="*/ 395946 w 5542424"/>
              <a:gd name="connsiteY48" fmla="*/ 3773791 h 6858000"/>
              <a:gd name="connsiteX49" fmla="*/ 393410 w 5542424"/>
              <a:gd name="connsiteY49" fmla="*/ 3738098 h 6858000"/>
              <a:gd name="connsiteX50" fmla="*/ 384223 w 5542424"/>
              <a:gd name="connsiteY50" fmla="*/ 3675719 h 6858000"/>
              <a:gd name="connsiteX51" fmla="*/ 386290 w 5542424"/>
              <a:gd name="connsiteY51" fmla="*/ 3642763 h 6858000"/>
              <a:gd name="connsiteX52" fmla="*/ 382514 w 5542424"/>
              <a:gd name="connsiteY52" fmla="*/ 3624093 h 6858000"/>
              <a:gd name="connsiteX53" fmla="*/ 383976 w 5542424"/>
              <a:gd name="connsiteY53" fmla="*/ 3616602 h 6858000"/>
              <a:gd name="connsiteX54" fmla="*/ 385517 w 5542424"/>
              <a:gd name="connsiteY54" fmla="*/ 3591527 h 6858000"/>
              <a:gd name="connsiteX55" fmla="*/ 387146 w 5542424"/>
              <a:gd name="connsiteY55" fmla="*/ 3577241 h 6858000"/>
              <a:gd name="connsiteX56" fmla="*/ 388068 w 5542424"/>
              <a:gd name="connsiteY56" fmla="*/ 3571585 h 6858000"/>
              <a:gd name="connsiteX57" fmla="*/ 395496 w 5542424"/>
              <a:gd name="connsiteY57" fmla="*/ 3559720 h 6858000"/>
              <a:gd name="connsiteX58" fmla="*/ 394985 w 5542424"/>
              <a:gd name="connsiteY58" fmla="*/ 3543047 h 6858000"/>
              <a:gd name="connsiteX59" fmla="*/ 403028 w 5542424"/>
              <a:gd name="connsiteY59" fmla="*/ 3525651 h 6858000"/>
              <a:gd name="connsiteX60" fmla="*/ 398728 w 5542424"/>
              <a:gd name="connsiteY60" fmla="*/ 3520715 h 6858000"/>
              <a:gd name="connsiteX61" fmla="*/ 395530 w 5542424"/>
              <a:gd name="connsiteY61" fmla="*/ 3505412 h 6858000"/>
              <a:gd name="connsiteX62" fmla="*/ 402719 w 5542424"/>
              <a:gd name="connsiteY62" fmla="*/ 3493445 h 6858000"/>
              <a:gd name="connsiteX63" fmla="*/ 409328 w 5542424"/>
              <a:gd name="connsiteY63" fmla="*/ 3467406 h 6858000"/>
              <a:gd name="connsiteX64" fmla="*/ 409292 w 5542424"/>
              <a:gd name="connsiteY64" fmla="*/ 3460033 h 6858000"/>
              <a:gd name="connsiteX65" fmla="*/ 419755 w 5542424"/>
              <a:gd name="connsiteY65" fmla="*/ 3435495 h 6858000"/>
              <a:gd name="connsiteX66" fmla="*/ 430771 w 5542424"/>
              <a:gd name="connsiteY66" fmla="*/ 3395884 h 6858000"/>
              <a:gd name="connsiteX67" fmla="*/ 439140 w 5542424"/>
              <a:gd name="connsiteY67" fmla="*/ 3350083 h 6858000"/>
              <a:gd name="connsiteX68" fmla="*/ 446544 w 5542424"/>
              <a:gd name="connsiteY68" fmla="*/ 3337690 h 6858000"/>
              <a:gd name="connsiteX69" fmla="*/ 470731 w 5542424"/>
              <a:gd name="connsiteY69" fmla="*/ 3254519 h 6858000"/>
              <a:gd name="connsiteX70" fmla="*/ 477713 w 5542424"/>
              <a:gd name="connsiteY70" fmla="*/ 3231166 h 6858000"/>
              <a:gd name="connsiteX71" fmla="*/ 478087 w 5542424"/>
              <a:gd name="connsiteY71" fmla="*/ 3210262 h 6858000"/>
              <a:gd name="connsiteX72" fmla="*/ 473269 w 5542424"/>
              <a:gd name="connsiteY72" fmla="*/ 3204689 h 6858000"/>
              <a:gd name="connsiteX73" fmla="*/ 476207 w 5542424"/>
              <a:gd name="connsiteY73" fmla="*/ 3191713 h 6858000"/>
              <a:gd name="connsiteX74" fmla="*/ 475813 w 5542424"/>
              <a:gd name="connsiteY74" fmla="*/ 3188085 h 6858000"/>
              <a:gd name="connsiteX75" fmla="*/ 474728 w 5542424"/>
              <a:gd name="connsiteY75" fmla="*/ 3167471 h 6858000"/>
              <a:gd name="connsiteX76" fmla="*/ 501612 w 5542424"/>
              <a:gd name="connsiteY76" fmla="*/ 3127774 h 6858000"/>
              <a:gd name="connsiteX77" fmla="*/ 510667 w 5542424"/>
              <a:gd name="connsiteY77" fmla="*/ 3075380 h 6858000"/>
              <a:gd name="connsiteX78" fmla="*/ 582379 w 5542424"/>
              <a:gd name="connsiteY78" fmla="*/ 2882573 h 6858000"/>
              <a:gd name="connsiteX79" fmla="*/ 569744 w 5542424"/>
              <a:gd name="connsiteY79" fmla="*/ 2849169 h 6858000"/>
              <a:gd name="connsiteX80" fmla="*/ 590685 w 5542424"/>
              <a:gd name="connsiteY80" fmla="*/ 2768869 h 6858000"/>
              <a:gd name="connsiteX81" fmla="*/ 665292 w 5542424"/>
              <a:gd name="connsiteY81" fmla="*/ 2655182 h 6858000"/>
              <a:gd name="connsiteX82" fmla="*/ 705757 w 5542424"/>
              <a:gd name="connsiteY82" fmla="*/ 2507872 h 6858000"/>
              <a:gd name="connsiteX83" fmla="*/ 717932 w 5542424"/>
              <a:gd name="connsiteY83" fmla="*/ 2498916 h 6858000"/>
              <a:gd name="connsiteX84" fmla="*/ 727017 w 5542424"/>
              <a:gd name="connsiteY84" fmla="*/ 2486382 h 6858000"/>
              <a:gd name="connsiteX85" fmla="*/ 726741 w 5542424"/>
              <a:gd name="connsiteY85" fmla="*/ 2484113 h 6858000"/>
              <a:gd name="connsiteX86" fmla="*/ 733179 w 5542424"/>
              <a:gd name="connsiteY86" fmla="*/ 2467361 h 6858000"/>
              <a:gd name="connsiteX87" fmla="*/ 737364 w 5542424"/>
              <a:gd name="connsiteY87" fmla="*/ 2465156 h 6858000"/>
              <a:gd name="connsiteX88" fmla="*/ 742650 w 5542424"/>
              <a:gd name="connsiteY88" fmla="*/ 2454122 h 6858000"/>
              <a:gd name="connsiteX89" fmla="*/ 755408 w 5542424"/>
              <a:gd name="connsiteY89" fmla="*/ 2433619 h 6858000"/>
              <a:gd name="connsiteX90" fmla="*/ 755598 w 5542424"/>
              <a:gd name="connsiteY90" fmla="*/ 2428626 h 6858000"/>
              <a:gd name="connsiteX91" fmla="*/ 771418 w 5542424"/>
              <a:gd name="connsiteY91" fmla="*/ 2395899 h 6858000"/>
              <a:gd name="connsiteX92" fmla="*/ 770593 w 5542424"/>
              <a:gd name="connsiteY92" fmla="*/ 2394897 h 6858000"/>
              <a:gd name="connsiteX93" fmla="*/ 770497 w 5542424"/>
              <a:gd name="connsiteY93" fmla="*/ 2383267 h 6858000"/>
              <a:gd name="connsiteX94" fmla="*/ 772693 w 5542424"/>
              <a:gd name="connsiteY94" fmla="*/ 2362296 h 6858000"/>
              <a:gd name="connsiteX95" fmla="*/ 764846 w 5542424"/>
              <a:gd name="connsiteY95" fmla="*/ 2307129 h 6858000"/>
              <a:gd name="connsiteX96" fmla="*/ 781226 w 5542424"/>
              <a:gd name="connsiteY96" fmla="*/ 2272947 h 6858000"/>
              <a:gd name="connsiteX97" fmla="*/ 783960 w 5542424"/>
              <a:gd name="connsiteY97" fmla="*/ 2265753 h 6858000"/>
              <a:gd name="connsiteX98" fmla="*/ 783783 w 5542424"/>
              <a:gd name="connsiteY98" fmla="*/ 2265478 h 6858000"/>
              <a:gd name="connsiteX99" fmla="*/ 786206 w 5542424"/>
              <a:gd name="connsiteY99" fmla="*/ 2257630 h 6858000"/>
              <a:gd name="connsiteX100" fmla="*/ 788946 w 5542424"/>
              <a:gd name="connsiteY100" fmla="*/ 2252635 h 6858000"/>
              <a:gd name="connsiteX101" fmla="*/ 794250 w 5542424"/>
              <a:gd name="connsiteY101" fmla="*/ 2238675 h 6858000"/>
              <a:gd name="connsiteX102" fmla="*/ 794536 w 5542424"/>
              <a:gd name="connsiteY102" fmla="*/ 2233003 h 6858000"/>
              <a:gd name="connsiteX103" fmla="*/ 792429 w 5542424"/>
              <a:gd name="connsiteY103" fmla="*/ 2229498 h 6858000"/>
              <a:gd name="connsiteX104" fmla="*/ 793227 w 5542424"/>
              <a:gd name="connsiteY104" fmla="*/ 2228401 h 6858000"/>
              <a:gd name="connsiteX105" fmla="*/ 795299 w 5542424"/>
              <a:gd name="connsiteY105" fmla="*/ 2197903 h 6858000"/>
              <a:gd name="connsiteX106" fmla="*/ 808822 w 5542424"/>
              <a:gd name="connsiteY106" fmla="*/ 2134368 h 6858000"/>
              <a:gd name="connsiteX107" fmla="*/ 820138 w 5542424"/>
              <a:gd name="connsiteY107" fmla="*/ 2099989 h 6858000"/>
              <a:gd name="connsiteX108" fmla="*/ 847225 w 5542424"/>
              <a:gd name="connsiteY108" fmla="*/ 2003626 h 6858000"/>
              <a:gd name="connsiteX109" fmla="*/ 871446 w 5542424"/>
              <a:gd name="connsiteY109" fmla="*/ 1905232 h 6858000"/>
              <a:gd name="connsiteX110" fmla="*/ 866894 w 5542424"/>
              <a:gd name="connsiteY110" fmla="*/ 1846725 h 6858000"/>
              <a:gd name="connsiteX111" fmla="*/ 868241 w 5542424"/>
              <a:gd name="connsiteY111" fmla="*/ 1841071 h 6858000"/>
              <a:gd name="connsiteX112" fmla="*/ 875742 w 5542424"/>
              <a:gd name="connsiteY112" fmla="*/ 1828958 h 6858000"/>
              <a:gd name="connsiteX113" fmla="*/ 879192 w 5542424"/>
              <a:gd name="connsiteY113" fmla="*/ 1824953 h 6858000"/>
              <a:gd name="connsiteX114" fmla="*/ 882790 w 5542424"/>
              <a:gd name="connsiteY114" fmla="*/ 1817574 h 6858000"/>
              <a:gd name="connsiteX115" fmla="*/ 886658 w 5542424"/>
              <a:gd name="connsiteY115" fmla="*/ 1811329 h 6858000"/>
              <a:gd name="connsiteX116" fmla="*/ 908112 w 5542424"/>
              <a:gd name="connsiteY116" fmla="*/ 1782991 h 6858000"/>
              <a:gd name="connsiteX117" fmla="*/ 1021695 w 5542424"/>
              <a:gd name="connsiteY117" fmla="*/ 1753240 h 6858000"/>
              <a:gd name="connsiteX118" fmla="*/ 1109428 w 5542424"/>
              <a:gd name="connsiteY118" fmla="*/ 1570998 h 6858000"/>
              <a:gd name="connsiteX119" fmla="*/ 1250520 w 5542424"/>
              <a:gd name="connsiteY119" fmla="*/ 1425857 h 6858000"/>
              <a:gd name="connsiteX120" fmla="*/ 1397360 w 5542424"/>
              <a:gd name="connsiteY120" fmla="*/ 1313547 h 6858000"/>
              <a:gd name="connsiteX121" fmla="*/ 1496269 w 5542424"/>
              <a:gd name="connsiteY121" fmla="*/ 1094720 h 6858000"/>
              <a:gd name="connsiteX122" fmla="*/ 1516735 w 5542424"/>
              <a:gd name="connsiteY122" fmla="*/ 913489 h 6858000"/>
              <a:gd name="connsiteX123" fmla="*/ 1518279 w 5542424"/>
              <a:gd name="connsiteY123" fmla="*/ 802489 h 6858000"/>
              <a:gd name="connsiteX124" fmla="*/ 1589359 w 5542424"/>
              <a:gd name="connsiteY124" fmla="*/ 598702 h 6858000"/>
              <a:gd name="connsiteX125" fmla="*/ 1674468 w 5542424"/>
              <a:gd name="connsiteY125" fmla="*/ 380053 h 6858000"/>
              <a:gd name="connsiteX126" fmla="*/ 1713442 w 5542424"/>
              <a:gd name="connsiteY126" fmla="*/ 307108 h 6858000"/>
              <a:gd name="connsiteX127" fmla="*/ 1723372 w 5542424"/>
              <a:gd name="connsiteY127" fmla="*/ 277643 h 6858000"/>
              <a:gd name="connsiteX128" fmla="*/ 1740253 w 5542424"/>
              <a:gd name="connsiteY128" fmla="*/ 228503 h 6858000"/>
              <a:gd name="connsiteX129" fmla="*/ 1743263 w 5542424"/>
              <a:gd name="connsiteY129" fmla="*/ 182970 h 6858000"/>
              <a:gd name="connsiteX130" fmla="*/ 1761186 w 5542424"/>
              <a:gd name="connsiteY130" fmla="*/ 145367 h 6858000"/>
              <a:gd name="connsiteX131" fmla="*/ 1777775 w 5542424"/>
              <a:gd name="connsiteY131" fmla="*/ 148014 h 6858000"/>
              <a:gd name="connsiteX132" fmla="*/ 1792914 w 5542424"/>
              <a:gd name="connsiteY132" fmla="*/ 104094 h 6858000"/>
              <a:gd name="connsiteX133" fmla="*/ 1814516 w 5542424"/>
              <a:gd name="connsiteY133" fmla="*/ 36224 h 6858000"/>
              <a:gd name="connsiteX134" fmla="*/ 1821598 w 5542424"/>
              <a:gd name="connsiteY134" fmla="*/ 28008 h 6858000"/>
              <a:gd name="connsiteX135" fmla="*/ 1813947 w 5542424"/>
              <a:gd name="connsiteY135" fmla="*/ 11863 h 6858000"/>
              <a:gd name="connsiteX0" fmla="*/ 1814929 w 7360592"/>
              <a:gd name="connsiteY0" fmla="*/ 0 h 6858000"/>
              <a:gd name="connsiteX1" fmla="*/ 5542424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97360 w 7360592"/>
              <a:gd name="connsiteY120" fmla="*/ 1313547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908112 w 7360592"/>
              <a:gd name="connsiteY116" fmla="*/ 1782991 h 6858000"/>
              <a:gd name="connsiteX117" fmla="*/ 1021695 w 7360592"/>
              <a:gd name="connsiteY117" fmla="*/ 1753240 h 6858000"/>
              <a:gd name="connsiteX118" fmla="*/ 1109428 w 7360592"/>
              <a:gd name="connsiteY118" fmla="*/ 1570998 h 6858000"/>
              <a:gd name="connsiteX119" fmla="*/ 1250520 w 7360592"/>
              <a:gd name="connsiteY119" fmla="*/ 1425857 h 6858000"/>
              <a:gd name="connsiteX120" fmla="*/ 1320087 w 7360592"/>
              <a:gd name="connsiteY120" fmla="*/ 1339305 h 6858000"/>
              <a:gd name="connsiteX121" fmla="*/ 1496269 w 7360592"/>
              <a:gd name="connsiteY121" fmla="*/ 1094720 h 6858000"/>
              <a:gd name="connsiteX122" fmla="*/ 1516735 w 7360592"/>
              <a:gd name="connsiteY122" fmla="*/ 913489 h 6858000"/>
              <a:gd name="connsiteX123" fmla="*/ 1518279 w 7360592"/>
              <a:gd name="connsiteY123" fmla="*/ 802489 h 6858000"/>
              <a:gd name="connsiteX124" fmla="*/ 1589359 w 7360592"/>
              <a:gd name="connsiteY124" fmla="*/ 598702 h 6858000"/>
              <a:gd name="connsiteX125" fmla="*/ 1674468 w 7360592"/>
              <a:gd name="connsiteY125" fmla="*/ 380053 h 6858000"/>
              <a:gd name="connsiteX126" fmla="*/ 1713442 w 7360592"/>
              <a:gd name="connsiteY126" fmla="*/ 307108 h 6858000"/>
              <a:gd name="connsiteX127" fmla="*/ 1723372 w 7360592"/>
              <a:gd name="connsiteY127" fmla="*/ 277643 h 6858000"/>
              <a:gd name="connsiteX128" fmla="*/ 1740253 w 7360592"/>
              <a:gd name="connsiteY128" fmla="*/ 228503 h 6858000"/>
              <a:gd name="connsiteX129" fmla="*/ 1743263 w 7360592"/>
              <a:gd name="connsiteY129" fmla="*/ 182970 h 6858000"/>
              <a:gd name="connsiteX130" fmla="*/ 1761186 w 7360592"/>
              <a:gd name="connsiteY130" fmla="*/ 145367 h 6858000"/>
              <a:gd name="connsiteX131" fmla="*/ 1777775 w 7360592"/>
              <a:gd name="connsiteY131" fmla="*/ 148014 h 6858000"/>
              <a:gd name="connsiteX132" fmla="*/ 1792914 w 7360592"/>
              <a:gd name="connsiteY132" fmla="*/ 104094 h 6858000"/>
              <a:gd name="connsiteX133" fmla="*/ 1814516 w 7360592"/>
              <a:gd name="connsiteY133" fmla="*/ 36224 h 6858000"/>
              <a:gd name="connsiteX134" fmla="*/ 1821598 w 7360592"/>
              <a:gd name="connsiteY134" fmla="*/ 28008 h 6858000"/>
              <a:gd name="connsiteX135" fmla="*/ 1813947 w 7360592"/>
              <a:gd name="connsiteY135" fmla="*/ 11863 h 6858000"/>
              <a:gd name="connsiteX136" fmla="*/ 1814929 w 7360592"/>
              <a:gd name="connsiteY136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886658 w 7360592"/>
              <a:gd name="connsiteY115" fmla="*/ 1811329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55275 w 7360592"/>
              <a:gd name="connsiteY18" fmla="*/ 5176878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85571 w 7360592"/>
              <a:gd name="connsiteY17" fmla="*/ 5396320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  <a:gd name="connsiteX0" fmla="*/ 1814929 w 7360592"/>
              <a:gd name="connsiteY0" fmla="*/ 0 h 6858000"/>
              <a:gd name="connsiteX1" fmla="*/ 7349959 w 7360592"/>
              <a:gd name="connsiteY1" fmla="*/ 0 h 6858000"/>
              <a:gd name="connsiteX2" fmla="*/ 7360592 w 7360592"/>
              <a:gd name="connsiteY2" fmla="*/ 6858000 h 6858000"/>
              <a:gd name="connsiteX3" fmla="*/ 0 w 7360592"/>
              <a:gd name="connsiteY3" fmla="*/ 6858000 h 6858000"/>
              <a:gd name="connsiteX4" fmla="*/ 2310 w 7360592"/>
              <a:gd name="connsiteY4" fmla="*/ 6853652 h 6858000"/>
              <a:gd name="connsiteX5" fmla="*/ 91006 w 7360592"/>
              <a:gd name="connsiteY5" fmla="*/ 6620968 h 6858000"/>
              <a:gd name="connsiteX6" fmla="*/ 81892 w 7360592"/>
              <a:gd name="connsiteY6" fmla="*/ 6435659 h 6858000"/>
              <a:gd name="connsiteX7" fmla="*/ 80998 w 7360592"/>
              <a:gd name="connsiteY7" fmla="*/ 6414855 h 6858000"/>
              <a:gd name="connsiteX8" fmla="*/ 75836 w 7360592"/>
              <a:gd name="connsiteY8" fmla="*/ 6409671 h 6858000"/>
              <a:gd name="connsiteX9" fmla="*/ 77989 w 7360592"/>
              <a:gd name="connsiteY9" fmla="*/ 6396556 h 6858000"/>
              <a:gd name="connsiteX10" fmla="*/ 77374 w 7360592"/>
              <a:gd name="connsiteY10" fmla="*/ 6392981 h 6858000"/>
              <a:gd name="connsiteX11" fmla="*/ 75036 w 7360592"/>
              <a:gd name="connsiteY11" fmla="*/ 6372572 h 6858000"/>
              <a:gd name="connsiteX12" fmla="*/ 99554 w 7360592"/>
              <a:gd name="connsiteY12" fmla="*/ 6331118 h 6858000"/>
              <a:gd name="connsiteX13" fmla="*/ 105442 w 7360592"/>
              <a:gd name="connsiteY13" fmla="*/ 6278374 h 6858000"/>
              <a:gd name="connsiteX14" fmla="*/ 172914 w 7360592"/>
              <a:gd name="connsiteY14" fmla="*/ 6144628 h 6858000"/>
              <a:gd name="connsiteX15" fmla="*/ 264181 w 7360592"/>
              <a:gd name="connsiteY15" fmla="*/ 5952072 h 6858000"/>
              <a:gd name="connsiteX16" fmla="*/ 423554 w 7360592"/>
              <a:gd name="connsiteY16" fmla="*/ 5679532 h 6858000"/>
              <a:gd name="connsiteX17" fmla="*/ 446935 w 7360592"/>
              <a:gd name="connsiteY17" fmla="*/ 5383441 h 6858000"/>
              <a:gd name="connsiteX18" fmla="*/ 416638 w 7360592"/>
              <a:gd name="connsiteY18" fmla="*/ 5202635 h 6858000"/>
              <a:gd name="connsiteX19" fmla="*/ 367284 w 7360592"/>
              <a:gd name="connsiteY19" fmla="*/ 5066430 h 6858000"/>
              <a:gd name="connsiteX20" fmla="*/ 317365 w 7360592"/>
              <a:gd name="connsiteY20" fmla="*/ 5016642 h 6858000"/>
              <a:gd name="connsiteX21" fmla="*/ 317834 w 7360592"/>
              <a:gd name="connsiteY21" fmla="*/ 5008528 h 6858000"/>
              <a:gd name="connsiteX22" fmla="*/ 317591 w 7360592"/>
              <a:gd name="connsiteY22" fmla="*/ 5008366 h 6858000"/>
              <a:gd name="connsiteX23" fmla="*/ 318532 w 7360592"/>
              <a:gd name="connsiteY23" fmla="*/ 5000689 h 6858000"/>
              <a:gd name="connsiteX24" fmla="*/ 326373 w 7360592"/>
              <a:gd name="connsiteY24" fmla="*/ 4962649 h 6858000"/>
              <a:gd name="connsiteX25" fmla="*/ 304517 w 7360592"/>
              <a:gd name="connsiteY25" fmla="*/ 4845612 h 6858000"/>
              <a:gd name="connsiteX26" fmla="*/ 312138 w 7360592"/>
              <a:gd name="connsiteY26" fmla="*/ 4821435 h 6858000"/>
              <a:gd name="connsiteX27" fmla="*/ 314669 w 7360592"/>
              <a:gd name="connsiteY27" fmla="*/ 4809154 h 6858000"/>
              <a:gd name="connsiteX28" fmla="*/ 318283 w 7360592"/>
              <a:gd name="connsiteY28" fmla="*/ 4805250 h 6858000"/>
              <a:gd name="connsiteX29" fmla="*/ 320547 w 7360592"/>
              <a:gd name="connsiteY29" fmla="*/ 4787345 h 6858000"/>
              <a:gd name="connsiteX30" fmla="*/ 319715 w 7360592"/>
              <a:gd name="connsiteY30" fmla="*/ 4785453 h 6858000"/>
              <a:gd name="connsiteX31" fmla="*/ 325649 w 7360592"/>
              <a:gd name="connsiteY31" fmla="*/ 4770073 h 6858000"/>
              <a:gd name="connsiteX32" fmla="*/ 335542 w 7360592"/>
              <a:gd name="connsiteY32" fmla="*/ 4756450 h 6858000"/>
              <a:gd name="connsiteX33" fmla="*/ 339391 w 7360592"/>
              <a:gd name="connsiteY33" fmla="*/ 4606479 h 6858000"/>
              <a:gd name="connsiteX34" fmla="*/ 385485 w 7360592"/>
              <a:gd name="connsiteY34" fmla="*/ 4470620 h 6858000"/>
              <a:gd name="connsiteX35" fmla="*/ 386474 w 7360592"/>
              <a:gd name="connsiteY35" fmla="*/ 4389388 h 6858000"/>
              <a:gd name="connsiteX36" fmla="*/ 365661 w 7360592"/>
              <a:gd name="connsiteY36" fmla="*/ 4365498 h 6858000"/>
              <a:gd name="connsiteX37" fmla="*/ 389339 w 7360592"/>
              <a:gd name="connsiteY37" fmla="*/ 4160513 h 6858000"/>
              <a:gd name="connsiteX38" fmla="*/ 385403 w 7360592"/>
              <a:gd name="connsiteY38" fmla="*/ 4109650 h 6858000"/>
              <a:gd name="connsiteX39" fmla="*/ 402327 w 7360592"/>
              <a:gd name="connsiteY39" fmla="*/ 4061824 h 6858000"/>
              <a:gd name="connsiteX40" fmla="*/ 396156 w 7360592"/>
              <a:gd name="connsiteY40" fmla="*/ 4043965 h 6858000"/>
              <a:gd name="connsiteX41" fmla="*/ 394868 w 7360592"/>
              <a:gd name="connsiteY41" fmla="*/ 4040920 h 6858000"/>
              <a:gd name="connsiteX42" fmla="*/ 394584 w 7360592"/>
              <a:gd name="connsiteY42" fmla="*/ 4028000 h 6858000"/>
              <a:gd name="connsiteX43" fmla="*/ 388418 w 7360592"/>
              <a:gd name="connsiteY43" fmla="*/ 4025270 h 6858000"/>
              <a:gd name="connsiteX44" fmla="*/ 383628 w 7360592"/>
              <a:gd name="connsiteY44" fmla="*/ 4006478 h 6858000"/>
              <a:gd name="connsiteX45" fmla="*/ 384802 w 7360592"/>
              <a:gd name="connsiteY45" fmla="*/ 3982442 h 6858000"/>
              <a:gd name="connsiteX46" fmla="*/ 397167 w 7360592"/>
              <a:gd name="connsiteY46" fmla="*/ 3867331 h 6858000"/>
              <a:gd name="connsiteX47" fmla="*/ 400691 w 7360592"/>
              <a:gd name="connsiteY47" fmla="*/ 3798966 h 6858000"/>
              <a:gd name="connsiteX48" fmla="*/ 395946 w 7360592"/>
              <a:gd name="connsiteY48" fmla="*/ 3773791 h 6858000"/>
              <a:gd name="connsiteX49" fmla="*/ 393410 w 7360592"/>
              <a:gd name="connsiteY49" fmla="*/ 3738098 h 6858000"/>
              <a:gd name="connsiteX50" fmla="*/ 384223 w 7360592"/>
              <a:gd name="connsiteY50" fmla="*/ 3675719 h 6858000"/>
              <a:gd name="connsiteX51" fmla="*/ 386290 w 7360592"/>
              <a:gd name="connsiteY51" fmla="*/ 3642763 h 6858000"/>
              <a:gd name="connsiteX52" fmla="*/ 382514 w 7360592"/>
              <a:gd name="connsiteY52" fmla="*/ 3624093 h 6858000"/>
              <a:gd name="connsiteX53" fmla="*/ 383976 w 7360592"/>
              <a:gd name="connsiteY53" fmla="*/ 3616602 h 6858000"/>
              <a:gd name="connsiteX54" fmla="*/ 385517 w 7360592"/>
              <a:gd name="connsiteY54" fmla="*/ 3591527 h 6858000"/>
              <a:gd name="connsiteX55" fmla="*/ 387146 w 7360592"/>
              <a:gd name="connsiteY55" fmla="*/ 3577241 h 6858000"/>
              <a:gd name="connsiteX56" fmla="*/ 388068 w 7360592"/>
              <a:gd name="connsiteY56" fmla="*/ 3571585 h 6858000"/>
              <a:gd name="connsiteX57" fmla="*/ 395496 w 7360592"/>
              <a:gd name="connsiteY57" fmla="*/ 3559720 h 6858000"/>
              <a:gd name="connsiteX58" fmla="*/ 394985 w 7360592"/>
              <a:gd name="connsiteY58" fmla="*/ 3543047 h 6858000"/>
              <a:gd name="connsiteX59" fmla="*/ 403028 w 7360592"/>
              <a:gd name="connsiteY59" fmla="*/ 3525651 h 6858000"/>
              <a:gd name="connsiteX60" fmla="*/ 398728 w 7360592"/>
              <a:gd name="connsiteY60" fmla="*/ 3520715 h 6858000"/>
              <a:gd name="connsiteX61" fmla="*/ 395530 w 7360592"/>
              <a:gd name="connsiteY61" fmla="*/ 3505412 h 6858000"/>
              <a:gd name="connsiteX62" fmla="*/ 402719 w 7360592"/>
              <a:gd name="connsiteY62" fmla="*/ 3493445 h 6858000"/>
              <a:gd name="connsiteX63" fmla="*/ 409328 w 7360592"/>
              <a:gd name="connsiteY63" fmla="*/ 3467406 h 6858000"/>
              <a:gd name="connsiteX64" fmla="*/ 409292 w 7360592"/>
              <a:gd name="connsiteY64" fmla="*/ 3460033 h 6858000"/>
              <a:gd name="connsiteX65" fmla="*/ 419755 w 7360592"/>
              <a:gd name="connsiteY65" fmla="*/ 3435495 h 6858000"/>
              <a:gd name="connsiteX66" fmla="*/ 430771 w 7360592"/>
              <a:gd name="connsiteY66" fmla="*/ 3395884 h 6858000"/>
              <a:gd name="connsiteX67" fmla="*/ 439140 w 7360592"/>
              <a:gd name="connsiteY67" fmla="*/ 3350083 h 6858000"/>
              <a:gd name="connsiteX68" fmla="*/ 446544 w 7360592"/>
              <a:gd name="connsiteY68" fmla="*/ 3337690 h 6858000"/>
              <a:gd name="connsiteX69" fmla="*/ 470731 w 7360592"/>
              <a:gd name="connsiteY69" fmla="*/ 3254519 h 6858000"/>
              <a:gd name="connsiteX70" fmla="*/ 477713 w 7360592"/>
              <a:gd name="connsiteY70" fmla="*/ 3231166 h 6858000"/>
              <a:gd name="connsiteX71" fmla="*/ 478087 w 7360592"/>
              <a:gd name="connsiteY71" fmla="*/ 3210262 h 6858000"/>
              <a:gd name="connsiteX72" fmla="*/ 473269 w 7360592"/>
              <a:gd name="connsiteY72" fmla="*/ 3204689 h 6858000"/>
              <a:gd name="connsiteX73" fmla="*/ 476207 w 7360592"/>
              <a:gd name="connsiteY73" fmla="*/ 3191713 h 6858000"/>
              <a:gd name="connsiteX74" fmla="*/ 475813 w 7360592"/>
              <a:gd name="connsiteY74" fmla="*/ 3188085 h 6858000"/>
              <a:gd name="connsiteX75" fmla="*/ 474728 w 7360592"/>
              <a:gd name="connsiteY75" fmla="*/ 3167471 h 6858000"/>
              <a:gd name="connsiteX76" fmla="*/ 501612 w 7360592"/>
              <a:gd name="connsiteY76" fmla="*/ 3127774 h 6858000"/>
              <a:gd name="connsiteX77" fmla="*/ 510667 w 7360592"/>
              <a:gd name="connsiteY77" fmla="*/ 3075380 h 6858000"/>
              <a:gd name="connsiteX78" fmla="*/ 582379 w 7360592"/>
              <a:gd name="connsiteY78" fmla="*/ 2882573 h 6858000"/>
              <a:gd name="connsiteX79" fmla="*/ 569744 w 7360592"/>
              <a:gd name="connsiteY79" fmla="*/ 2849169 h 6858000"/>
              <a:gd name="connsiteX80" fmla="*/ 590685 w 7360592"/>
              <a:gd name="connsiteY80" fmla="*/ 2768869 h 6858000"/>
              <a:gd name="connsiteX81" fmla="*/ 665292 w 7360592"/>
              <a:gd name="connsiteY81" fmla="*/ 2655182 h 6858000"/>
              <a:gd name="connsiteX82" fmla="*/ 705757 w 7360592"/>
              <a:gd name="connsiteY82" fmla="*/ 2507872 h 6858000"/>
              <a:gd name="connsiteX83" fmla="*/ 717932 w 7360592"/>
              <a:gd name="connsiteY83" fmla="*/ 2498916 h 6858000"/>
              <a:gd name="connsiteX84" fmla="*/ 727017 w 7360592"/>
              <a:gd name="connsiteY84" fmla="*/ 2486382 h 6858000"/>
              <a:gd name="connsiteX85" fmla="*/ 726741 w 7360592"/>
              <a:gd name="connsiteY85" fmla="*/ 2484113 h 6858000"/>
              <a:gd name="connsiteX86" fmla="*/ 733179 w 7360592"/>
              <a:gd name="connsiteY86" fmla="*/ 2467361 h 6858000"/>
              <a:gd name="connsiteX87" fmla="*/ 737364 w 7360592"/>
              <a:gd name="connsiteY87" fmla="*/ 2465156 h 6858000"/>
              <a:gd name="connsiteX88" fmla="*/ 742650 w 7360592"/>
              <a:gd name="connsiteY88" fmla="*/ 2454122 h 6858000"/>
              <a:gd name="connsiteX89" fmla="*/ 755408 w 7360592"/>
              <a:gd name="connsiteY89" fmla="*/ 2433619 h 6858000"/>
              <a:gd name="connsiteX90" fmla="*/ 755598 w 7360592"/>
              <a:gd name="connsiteY90" fmla="*/ 2428626 h 6858000"/>
              <a:gd name="connsiteX91" fmla="*/ 771418 w 7360592"/>
              <a:gd name="connsiteY91" fmla="*/ 2395899 h 6858000"/>
              <a:gd name="connsiteX92" fmla="*/ 770593 w 7360592"/>
              <a:gd name="connsiteY92" fmla="*/ 2394897 h 6858000"/>
              <a:gd name="connsiteX93" fmla="*/ 770497 w 7360592"/>
              <a:gd name="connsiteY93" fmla="*/ 2383267 h 6858000"/>
              <a:gd name="connsiteX94" fmla="*/ 772693 w 7360592"/>
              <a:gd name="connsiteY94" fmla="*/ 2362296 h 6858000"/>
              <a:gd name="connsiteX95" fmla="*/ 764846 w 7360592"/>
              <a:gd name="connsiteY95" fmla="*/ 2307129 h 6858000"/>
              <a:gd name="connsiteX96" fmla="*/ 781226 w 7360592"/>
              <a:gd name="connsiteY96" fmla="*/ 2272947 h 6858000"/>
              <a:gd name="connsiteX97" fmla="*/ 783960 w 7360592"/>
              <a:gd name="connsiteY97" fmla="*/ 2265753 h 6858000"/>
              <a:gd name="connsiteX98" fmla="*/ 783783 w 7360592"/>
              <a:gd name="connsiteY98" fmla="*/ 2265478 h 6858000"/>
              <a:gd name="connsiteX99" fmla="*/ 786206 w 7360592"/>
              <a:gd name="connsiteY99" fmla="*/ 2257630 h 6858000"/>
              <a:gd name="connsiteX100" fmla="*/ 788946 w 7360592"/>
              <a:gd name="connsiteY100" fmla="*/ 2252635 h 6858000"/>
              <a:gd name="connsiteX101" fmla="*/ 794250 w 7360592"/>
              <a:gd name="connsiteY101" fmla="*/ 2238675 h 6858000"/>
              <a:gd name="connsiteX102" fmla="*/ 794536 w 7360592"/>
              <a:gd name="connsiteY102" fmla="*/ 2233003 h 6858000"/>
              <a:gd name="connsiteX103" fmla="*/ 792429 w 7360592"/>
              <a:gd name="connsiteY103" fmla="*/ 2229498 h 6858000"/>
              <a:gd name="connsiteX104" fmla="*/ 793227 w 7360592"/>
              <a:gd name="connsiteY104" fmla="*/ 2228401 h 6858000"/>
              <a:gd name="connsiteX105" fmla="*/ 795299 w 7360592"/>
              <a:gd name="connsiteY105" fmla="*/ 2197903 h 6858000"/>
              <a:gd name="connsiteX106" fmla="*/ 808822 w 7360592"/>
              <a:gd name="connsiteY106" fmla="*/ 2134368 h 6858000"/>
              <a:gd name="connsiteX107" fmla="*/ 820138 w 7360592"/>
              <a:gd name="connsiteY107" fmla="*/ 2099989 h 6858000"/>
              <a:gd name="connsiteX108" fmla="*/ 847225 w 7360592"/>
              <a:gd name="connsiteY108" fmla="*/ 2003626 h 6858000"/>
              <a:gd name="connsiteX109" fmla="*/ 871446 w 7360592"/>
              <a:gd name="connsiteY109" fmla="*/ 1905232 h 6858000"/>
              <a:gd name="connsiteX110" fmla="*/ 866894 w 7360592"/>
              <a:gd name="connsiteY110" fmla="*/ 1846725 h 6858000"/>
              <a:gd name="connsiteX111" fmla="*/ 868241 w 7360592"/>
              <a:gd name="connsiteY111" fmla="*/ 1841071 h 6858000"/>
              <a:gd name="connsiteX112" fmla="*/ 875742 w 7360592"/>
              <a:gd name="connsiteY112" fmla="*/ 1828958 h 6858000"/>
              <a:gd name="connsiteX113" fmla="*/ 879192 w 7360592"/>
              <a:gd name="connsiteY113" fmla="*/ 1824953 h 6858000"/>
              <a:gd name="connsiteX114" fmla="*/ 882790 w 7360592"/>
              <a:gd name="connsiteY114" fmla="*/ 1817574 h 6858000"/>
              <a:gd name="connsiteX115" fmla="*/ 938174 w 7360592"/>
              <a:gd name="connsiteY115" fmla="*/ 1837086 h 6858000"/>
              <a:gd name="connsiteX116" fmla="*/ 1021695 w 7360592"/>
              <a:gd name="connsiteY116" fmla="*/ 1753240 h 6858000"/>
              <a:gd name="connsiteX117" fmla="*/ 1109428 w 7360592"/>
              <a:gd name="connsiteY117" fmla="*/ 1570998 h 6858000"/>
              <a:gd name="connsiteX118" fmla="*/ 1250520 w 7360592"/>
              <a:gd name="connsiteY118" fmla="*/ 1425857 h 6858000"/>
              <a:gd name="connsiteX119" fmla="*/ 1320087 w 7360592"/>
              <a:gd name="connsiteY119" fmla="*/ 1339305 h 6858000"/>
              <a:gd name="connsiteX120" fmla="*/ 1496269 w 7360592"/>
              <a:gd name="connsiteY120" fmla="*/ 1094720 h 6858000"/>
              <a:gd name="connsiteX121" fmla="*/ 1516735 w 7360592"/>
              <a:gd name="connsiteY121" fmla="*/ 913489 h 6858000"/>
              <a:gd name="connsiteX122" fmla="*/ 1518279 w 7360592"/>
              <a:gd name="connsiteY122" fmla="*/ 802489 h 6858000"/>
              <a:gd name="connsiteX123" fmla="*/ 1589359 w 7360592"/>
              <a:gd name="connsiteY123" fmla="*/ 598702 h 6858000"/>
              <a:gd name="connsiteX124" fmla="*/ 1674468 w 7360592"/>
              <a:gd name="connsiteY124" fmla="*/ 380053 h 6858000"/>
              <a:gd name="connsiteX125" fmla="*/ 1713442 w 7360592"/>
              <a:gd name="connsiteY125" fmla="*/ 307108 h 6858000"/>
              <a:gd name="connsiteX126" fmla="*/ 1723372 w 7360592"/>
              <a:gd name="connsiteY126" fmla="*/ 277643 h 6858000"/>
              <a:gd name="connsiteX127" fmla="*/ 1740253 w 7360592"/>
              <a:gd name="connsiteY127" fmla="*/ 228503 h 6858000"/>
              <a:gd name="connsiteX128" fmla="*/ 1743263 w 7360592"/>
              <a:gd name="connsiteY128" fmla="*/ 182970 h 6858000"/>
              <a:gd name="connsiteX129" fmla="*/ 1761186 w 7360592"/>
              <a:gd name="connsiteY129" fmla="*/ 145367 h 6858000"/>
              <a:gd name="connsiteX130" fmla="*/ 1777775 w 7360592"/>
              <a:gd name="connsiteY130" fmla="*/ 148014 h 6858000"/>
              <a:gd name="connsiteX131" fmla="*/ 1792914 w 7360592"/>
              <a:gd name="connsiteY131" fmla="*/ 104094 h 6858000"/>
              <a:gd name="connsiteX132" fmla="*/ 1814516 w 7360592"/>
              <a:gd name="connsiteY132" fmla="*/ 36224 h 6858000"/>
              <a:gd name="connsiteX133" fmla="*/ 1821598 w 7360592"/>
              <a:gd name="connsiteY133" fmla="*/ 28008 h 6858000"/>
              <a:gd name="connsiteX134" fmla="*/ 1813947 w 7360592"/>
              <a:gd name="connsiteY134" fmla="*/ 11863 h 6858000"/>
              <a:gd name="connsiteX135" fmla="*/ 1814929 w 7360592"/>
              <a:gd name="connsiteY13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7360592" h="6858000">
                <a:moveTo>
                  <a:pt x="1814929" y="0"/>
                </a:moveTo>
                <a:lnTo>
                  <a:pt x="7349959" y="0"/>
                </a:lnTo>
                <a:cubicBezTo>
                  <a:pt x="7353503" y="2286000"/>
                  <a:pt x="7357048" y="4572000"/>
                  <a:pt x="7360592" y="6858000"/>
                </a:cubicBezTo>
                <a:lnTo>
                  <a:pt x="0" y="6858000"/>
                </a:lnTo>
                <a:lnTo>
                  <a:pt x="2310" y="6853652"/>
                </a:lnTo>
                <a:cubicBezTo>
                  <a:pt x="29810" y="6805010"/>
                  <a:pt x="56276" y="6770828"/>
                  <a:pt x="91006" y="6620968"/>
                </a:cubicBezTo>
                <a:cubicBezTo>
                  <a:pt x="94381" y="6612671"/>
                  <a:pt x="81335" y="6443221"/>
                  <a:pt x="81892" y="6435659"/>
                </a:cubicBezTo>
                <a:lnTo>
                  <a:pt x="80998" y="6414855"/>
                </a:lnTo>
                <a:lnTo>
                  <a:pt x="75836" y="6409671"/>
                </a:lnTo>
                <a:lnTo>
                  <a:pt x="77989" y="6396556"/>
                </a:lnTo>
                <a:lnTo>
                  <a:pt x="77374" y="6392981"/>
                </a:lnTo>
                <a:cubicBezTo>
                  <a:pt x="76172" y="6386157"/>
                  <a:pt x="75177" y="6379394"/>
                  <a:pt x="75036" y="6372572"/>
                </a:cubicBezTo>
                <a:cubicBezTo>
                  <a:pt x="102194" y="6377497"/>
                  <a:pt x="78306" y="6315359"/>
                  <a:pt x="99554" y="6331118"/>
                </a:cubicBezTo>
                <a:cubicBezTo>
                  <a:pt x="103496" y="6294492"/>
                  <a:pt x="122687" y="6319101"/>
                  <a:pt x="105442" y="6278374"/>
                </a:cubicBezTo>
                <a:cubicBezTo>
                  <a:pt x="113996" y="6231380"/>
                  <a:pt x="151354" y="6216149"/>
                  <a:pt x="172914" y="6144628"/>
                </a:cubicBezTo>
                <a:cubicBezTo>
                  <a:pt x="184454" y="6105934"/>
                  <a:pt x="219188" y="6021085"/>
                  <a:pt x="264181" y="5952072"/>
                </a:cubicBezTo>
                <a:cubicBezTo>
                  <a:pt x="320644" y="5872108"/>
                  <a:pt x="367070" y="5761141"/>
                  <a:pt x="423554" y="5679532"/>
                </a:cubicBezTo>
                <a:lnTo>
                  <a:pt x="446935" y="5383441"/>
                </a:lnTo>
                <a:cubicBezTo>
                  <a:pt x="408154" y="5295993"/>
                  <a:pt x="446289" y="5276257"/>
                  <a:pt x="416638" y="5202635"/>
                </a:cubicBezTo>
                <a:lnTo>
                  <a:pt x="367284" y="5066430"/>
                </a:lnTo>
                <a:lnTo>
                  <a:pt x="317365" y="5016642"/>
                </a:lnTo>
                <a:cubicBezTo>
                  <a:pt x="318092" y="5012746"/>
                  <a:pt x="318190" y="5010215"/>
                  <a:pt x="317834" y="5008528"/>
                </a:cubicBezTo>
                <a:lnTo>
                  <a:pt x="317591" y="5008366"/>
                </a:lnTo>
                <a:lnTo>
                  <a:pt x="318532" y="5000689"/>
                </a:lnTo>
                <a:cubicBezTo>
                  <a:pt x="320705" y="4987649"/>
                  <a:pt x="323377" y="4974877"/>
                  <a:pt x="326373" y="4962649"/>
                </a:cubicBezTo>
                <a:lnTo>
                  <a:pt x="304517" y="4845612"/>
                </a:lnTo>
                <a:lnTo>
                  <a:pt x="312138" y="4821435"/>
                </a:lnTo>
                <a:lnTo>
                  <a:pt x="314669" y="4809154"/>
                </a:lnTo>
                <a:lnTo>
                  <a:pt x="318283" y="4805250"/>
                </a:lnTo>
                <a:cubicBezTo>
                  <a:pt x="320578" y="4801275"/>
                  <a:pt x="321790" y="4795888"/>
                  <a:pt x="320547" y="4787345"/>
                </a:cubicBezTo>
                <a:lnTo>
                  <a:pt x="319715" y="4785453"/>
                </a:lnTo>
                <a:lnTo>
                  <a:pt x="325649" y="4770073"/>
                </a:lnTo>
                <a:cubicBezTo>
                  <a:pt x="328268" y="4765017"/>
                  <a:pt x="331488" y="4760402"/>
                  <a:pt x="335542" y="4756450"/>
                </a:cubicBezTo>
                <a:cubicBezTo>
                  <a:pt x="318003" y="4709762"/>
                  <a:pt x="339666" y="4659972"/>
                  <a:pt x="339391" y="4606479"/>
                </a:cubicBezTo>
                <a:cubicBezTo>
                  <a:pt x="308820" y="4587919"/>
                  <a:pt x="353653" y="4488685"/>
                  <a:pt x="385485" y="4470620"/>
                </a:cubicBezTo>
                <a:cubicBezTo>
                  <a:pt x="349272" y="4475654"/>
                  <a:pt x="434439" y="4343750"/>
                  <a:pt x="386474" y="4389388"/>
                </a:cubicBezTo>
                <a:cubicBezTo>
                  <a:pt x="390773" y="4370356"/>
                  <a:pt x="377813" y="4353317"/>
                  <a:pt x="365661" y="4365498"/>
                </a:cubicBezTo>
                <a:cubicBezTo>
                  <a:pt x="393730" y="4305427"/>
                  <a:pt x="374276" y="4225895"/>
                  <a:pt x="389339" y="4160513"/>
                </a:cubicBezTo>
                <a:cubicBezTo>
                  <a:pt x="364366" y="4129844"/>
                  <a:pt x="388282" y="4144911"/>
                  <a:pt x="385403" y="4109650"/>
                </a:cubicBezTo>
                <a:cubicBezTo>
                  <a:pt x="409735" y="4115762"/>
                  <a:pt x="374071" y="4068016"/>
                  <a:pt x="402327" y="4061824"/>
                </a:cubicBezTo>
                <a:cubicBezTo>
                  <a:pt x="400908" y="4055602"/>
                  <a:pt x="398642" y="4049772"/>
                  <a:pt x="396156" y="4043965"/>
                </a:cubicBezTo>
                <a:lnTo>
                  <a:pt x="394868" y="4040920"/>
                </a:lnTo>
                <a:cubicBezTo>
                  <a:pt x="394773" y="4036613"/>
                  <a:pt x="394679" y="4032307"/>
                  <a:pt x="394584" y="4028000"/>
                </a:cubicBezTo>
                <a:lnTo>
                  <a:pt x="388418" y="4025270"/>
                </a:lnTo>
                <a:lnTo>
                  <a:pt x="383628" y="4006478"/>
                </a:lnTo>
                <a:cubicBezTo>
                  <a:pt x="382774" y="3999299"/>
                  <a:pt x="382957" y="3991408"/>
                  <a:pt x="384802" y="3982442"/>
                </a:cubicBezTo>
                <a:cubicBezTo>
                  <a:pt x="401416" y="3951445"/>
                  <a:pt x="375209" y="3905701"/>
                  <a:pt x="397167" y="3867331"/>
                </a:cubicBezTo>
                <a:cubicBezTo>
                  <a:pt x="403057" y="3853072"/>
                  <a:pt x="407915" y="3808030"/>
                  <a:pt x="400691" y="3798966"/>
                </a:cubicBezTo>
                <a:cubicBezTo>
                  <a:pt x="400026" y="3789462"/>
                  <a:pt x="404255" y="3778712"/>
                  <a:pt x="395946" y="3773791"/>
                </a:cubicBezTo>
                <a:cubicBezTo>
                  <a:pt x="386179" y="3765922"/>
                  <a:pt x="406502" y="3734262"/>
                  <a:pt x="393410" y="3738098"/>
                </a:cubicBezTo>
                <a:cubicBezTo>
                  <a:pt x="407431" y="3715587"/>
                  <a:pt x="387387" y="3695630"/>
                  <a:pt x="384223" y="3675719"/>
                </a:cubicBezTo>
                <a:cubicBezTo>
                  <a:pt x="390897" y="3666933"/>
                  <a:pt x="389284" y="3656428"/>
                  <a:pt x="386290" y="3642763"/>
                </a:cubicBezTo>
                <a:lnTo>
                  <a:pt x="382514" y="3624093"/>
                </a:lnTo>
                <a:lnTo>
                  <a:pt x="383976" y="3616602"/>
                </a:lnTo>
                <a:cubicBezTo>
                  <a:pt x="384920" y="3607445"/>
                  <a:pt x="385162" y="3599012"/>
                  <a:pt x="385517" y="3591527"/>
                </a:cubicBezTo>
                <a:lnTo>
                  <a:pt x="387146" y="3577241"/>
                </a:lnTo>
                <a:lnTo>
                  <a:pt x="388068" y="3571585"/>
                </a:lnTo>
                <a:lnTo>
                  <a:pt x="395496" y="3559720"/>
                </a:lnTo>
                <a:cubicBezTo>
                  <a:pt x="395326" y="3554162"/>
                  <a:pt x="395155" y="3548605"/>
                  <a:pt x="394985" y="3543047"/>
                </a:cubicBezTo>
                <a:lnTo>
                  <a:pt x="403028" y="3525651"/>
                </a:lnTo>
                <a:cubicBezTo>
                  <a:pt x="401413" y="3524354"/>
                  <a:pt x="399963" y="3522692"/>
                  <a:pt x="398728" y="3520715"/>
                </a:cubicBezTo>
                <a:lnTo>
                  <a:pt x="395530" y="3505412"/>
                </a:lnTo>
                <a:lnTo>
                  <a:pt x="402719" y="3493445"/>
                </a:lnTo>
                <a:cubicBezTo>
                  <a:pt x="393264" y="3491751"/>
                  <a:pt x="405480" y="3478925"/>
                  <a:pt x="409328" y="3467406"/>
                </a:cubicBezTo>
                <a:cubicBezTo>
                  <a:pt x="409316" y="3464948"/>
                  <a:pt x="409304" y="3462491"/>
                  <a:pt x="409292" y="3460033"/>
                </a:cubicBezTo>
                <a:lnTo>
                  <a:pt x="419755" y="3435495"/>
                </a:lnTo>
                <a:cubicBezTo>
                  <a:pt x="424399" y="3421940"/>
                  <a:pt x="427905" y="3408759"/>
                  <a:pt x="430771" y="3395884"/>
                </a:cubicBezTo>
                <a:lnTo>
                  <a:pt x="439140" y="3350083"/>
                </a:lnTo>
                <a:lnTo>
                  <a:pt x="446544" y="3337690"/>
                </a:lnTo>
                <a:cubicBezTo>
                  <a:pt x="456457" y="3308602"/>
                  <a:pt x="453892" y="3271850"/>
                  <a:pt x="470731" y="3254519"/>
                </a:cubicBezTo>
                <a:cubicBezTo>
                  <a:pt x="474589" y="3246460"/>
                  <a:pt x="476699" y="3238700"/>
                  <a:pt x="477713" y="3231166"/>
                </a:cubicBezTo>
                <a:cubicBezTo>
                  <a:pt x="477838" y="3224198"/>
                  <a:pt x="477962" y="3217230"/>
                  <a:pt x="478087" y="3210262"/>
                </a:cubicBezTo>
                <a:lnTo>
                  <a:pt x="473269" y="3204689"/>
                </a:lnTo>
                <a:lnTo>
                  <a:pt x="476207" y="3191713"/>
                </a:lnTo>
                <a:cubicBezTo>
                  <a:pt x="476076" y="3190504"/>
                  <a:pt x="475944" y="3189294"/>
                  <a:pt x="475813" y="3188085"/>
                </a:cubicBezTo>
                <a:cubicBezTo>
                  <a:pt x="475032" y="3181161"/>
                  <a:pt x="474456" y="3174312"/>
                  <a:pt x="474728" y="3167471"/>
                </a:cubicBezTo>
                <a:cubicBezTo>
                  <a:pt x="501422" y="3174421"/>
                  <a:pt x="481450" y="3110410"/>
                  <a:pt x="501612" y="3127774"/>
                </a:cubicBezTo>
                <a:cubicBezTo>
                  <a:pt x="507757" y="3091380"/>
                  <a:pt x="525334" y="3117454"/>
                  <a:pt x="510667" y="3075380"/>
                </a:cubicBezTo>
                <a:cubicBezTo>
                  <a:pt x="540230" y="3017365"/>
                  <a:pt x="542544" y="2929274"/>
                  <a:pt x="582379" y="2882573"/>
                </a:cubicBezTo>
                <a:cubicBezTo>
                  <a:pt x="568549" y="2889043"/>
                  <a:pt x="561213" y="2866095"/>
                  <a:pt x="569744" y="2849169"/>
                </a:cubicBezTo>
                <a:cubicBezTo>
                  <a:pt x="515752" y="2872293"/>
                  <a:pt x="624181" y="2780662"/>
                  <a:pt x="590685" y="2768869"/>
                </a:cubicBezTo>
                <a:cubicBezTo>
                  <a:pt x="623497" y="2765674"/>
                  <a:pt x="687935" y="2687815"/>
                  <a:pt x="665292" y="2655182"/>
                </a:cubicBezTo>
                <a:cubicBezTo>
                  <a:pt x="678257" y="2601873"/>
                  <a:pt x="709847" y="2562423"/>
                  <a:pt x="705757" y="2507872"/>
                </a:cubicBezTo>
                <a:cubicBezTo>
                  <a:pt x="710343" y="2505822"/>
                  <a:pt x="714351" y="2502730"/>
                  <a:pt x="717932" y="2498916"/>
                </a:cubicBezTo>
                <a:lnTo>
                  <a:pt x="727017" y="2486382"/>
                </a:lnTo>
                <a:lnTo>
                  <a:pt x="726741" y="2484113"/>
                </a:lnTo>
                <a:cubicBezTo>
                  <a:pt x="727745" y="2475043"/>
                  <a:pt x="730155" y="2470249"/>
                  <a:pt x="733179" y="2467361"/>
                </a:cubicBezTo>
                <a:lnTo>
                  <a:pt x="737364" y="2465156"/>
                </a:lnTo>
                <a:lnTo>
                  <a:pt x="742650" y="2454122"/>
                </a:lnTo>
                <a:lnTo>
                  <a:pt x="755408" y="2433619"/>
                </a:lnTo>
                <a:cubicBezTo>
                  <a:pt x="755471" y="2431955"/>
                  <a:pt x="755535" y="2430290"/>
                  <a:pt x="755598" y="2428626"/>
                </a:cubicBezTo>
                <a:lnTo>
                  <a:pt x="771418" y="2395899"/>
                </a:lnTo>
                <a:lnTo>
                  <a:pt x="770593" y="2394897"/>
                </a:lnTo>
                <a:cubicBezTo>
                  <a:pt x="769106" y="2391905"/>
                  <a:pt x="768688" y="2388289"/>
                  <a:pt x="770497" y="2383267"/>
                </a:cubicBezTo>
                <a:cubicBezTo>
                  <a:pt x="752441" y="2382908"/>
                  <a:pt x="765761" y="2377071"/>
                  <a:pt x="772693" y="2362296"/>
                </a:cubicBezTo>
                <a:cubicBezTo>
                  <a:pt x="746194" y="2358441"/>
                  <a:pt x="775111" y="2321343"/>
                  <a:pt x="764846" y="2307129"/>
                </a:cubicBezTo>
                <a:cubicBezTo>
                  <a:pt x="770536" y="2296361"/>
                  <a:pt x="776068" y="2284903"/>
                  <a:pt x="781226" y="2272947"/>
                </a:cubicBezTo>
                <a:lnTo>
                  <a:pt x="783960" y="2265753"/>
                </a:lnTo>
                <a:lnTo>
                  <a:pt x="783783" y="2265478"/>
                </a:lnTo>
                <a:cubicBezTo>
                  <a:pt x="783882" y="2263635"/>
                  <a:pt x="784595" y="2261166"/>
                  <a:pt x="786206" y="2257630"/>
                </a:cubicBezTo>
                <a:lnTo>
                  <a:pt x="788946" y="2252635"/>
                </a:lnTo>
                <a:lnTo>
                  <a:pt x="794250" y="2238675"/>
                </a:lnTo>
                <a:cubicBezTo>
                  <a:pt x="794345" y="2236784"/>
                  <a:pt x="794441" y="2234894"/>
                  <a:pt x="794536" y="2233003"/>
                </a:cubicBezTo>
                <a:lnTo>
                  <a:pt x="792429" y="2229498"/>
                </a:lnTo>
                <a:lnTo>
                  <a:pt x="793227" y="2228401"/>
                </a:lnTo>
                <a:cubicBezTo>
                  <a:pt x="801728" y="2221696"/>
                  <a:pt x="809796" y="2223226"/>
                  <a:pt x="795299" y="2197903"/>
                </a:cubicBezTo>
                <a:cubicBezTo>
                  <a:pt x="811549" y="2180402"/>
                  <a:pt x="801510" y="2168206"/>
                  <a:pt x="808822" y="2134368"/>
                </a:cubicBezTo>
                <a:cubicBezTo>
                  <a:pt x="821032" y="2126284"/>
                  <a:pt x="822222" y="2114075"/>
                  <a:pt x="820138" y="2099989"/>
                </a:cubicBezTo>
                <a:cubicBezTo>
                  <a:pt x="834727" y="2072002"/>
                  <a:pt x="836697" y="2038973"/>
                  <a:pt x="847225" y="2003626"/>
                </a:cubicBezTo>
                <a:cubicBezTo>
                  <a:pt x="870411" y="1973216"/>
                  <a:pt x="860120" y="1942957"/>
                  <a:pt x="871446" y="1905232"/>
                </a:cubicBezTo>
                <a:cubicBezTo>
                  <a:pt x="899662" y="1884744"/>
                  <a:pt x="866560" y="1869681"/>
                  <a:pt x="866894" y="1846725"/>
                </a:cubicBezTo>
                <a:lnTo>
                  <a:pt x="868241" y="1841071"/>
                </a:lnTo>
                <a:lnTo>
                  <a:pt x="875742" y="1828958"/>
                </a:lnTo>
                <a:lnTo>
                  <a:pt x="879192" y="1824953"/>
                </a:lnTo>
                <a:lnTo>
                  <a:pt x="882790" y="1817574"/>
                </a:lnTo>
                <a:lnTo>
                  <a:pt x="938174" y="1837086"/>
                </a:lnTo>
                <a:cubicBezTo>
                  <a:pt x="961325" y="1826364"/>
                  <a:pt x="984567" y="1793295"/>
                  <a:pt x="1021695" y="1753240"/>
                </a:cubicBezTo>
                <a:cubicBezTo>
                  <a:pt x="1050351" y="1710564"/>
                  <a:pt x="1079859" y="1626787"/>
                  <a:pt x="1109428" y="1570998"/>
                </a:cubicBezTo>
                <a:cubicBezTo>
                  <a:pt x="1095060" y="1528987"/>
                  <a:pt x="1220038" y="1416281"/>
                  <a:pt x="1250520" y="1425857"/>
                </a:cubicBezTo>
                <a:cubicBezTo>
                  <a:pt x="1270355" y="1392742"/>
                  <a:pt x="1298168" y="1386011"/>
                  <a:pt x="1320087" y="1339305"/>
                </a:cubicBezTo>
                <a:lnTo>
                  <a:pt x="1496269" y="1094720"/>
                </a:lnTo>
                <a:cubicBezTo>
                  <a:pt x="1516164" y="1015803"/>
                  <a:pt x="1525308" y="965866"/>
                  <a:pt x="1516735" y="913489"/>
                </a:cubicBezTo>
                <a:cubicBezTo>
                  <a:pt x="1526909" y="905284"/>
                  <a:pt x="1519732" y="816693"/>
                  <a:pt x="1518279" y="802489"/>
                </a:cubicBezTo>
                <a:cubicBezTo>
                  <a:pt x="1525486" y="739008"/>
                  <a:pt x="1570345" y="641350"/>
                  <a:pt x="1589359" y="598702"/>
                </a:cubicBezTo>
                <a:cubicBezTo>
                  <a:pt x="1627631" y="531968"/>
                  <a:pt x="1653787" y="428652"/>
                  <a:pt x="1674468" y="380053"/>
                </a:cubicBezTo>
                <a:cubicBezTo>
                  <a:pt x="1702374" y="337186"/>
                  <a:pt x="1663464" y="346077"/>
                  <a:pt x="1713442" y="307108"/>
                </a:cubicBezTo>
                <a:cubicBezTo>
                  <a:pt x="1709247" y="293750"/>
                  <a:pt x="1712921" y="286239"/>
                  <a:pt x="1723372" y="277643"/>
                </a:cubicBezTo>
                <a:cubicBezTo>
                  <a:pt x="1736363" y="256271"/>
                  <a:pt x="1716219" y="239710"/>
                  <a:pt x="1740253" y="228503"/>
                </a:cubicBezTo>
                <a:cubicBezTo>
                  <a:pt x="1727703" y="222673"/>
                  <a:pt x="1759694" y="183008"/>
                  <a:pt x="1743263" y="182970"/>
                </a:cubicBezTo>
                <a:cubicBezTo>
                  <a:pt x="1741915" y="159720"/>
                  <a:pt x="1761363" y="167348"/>
                  <a:pt x="1761186" y="145367"/>
                </a:cubicBezTo>
                <a:cubicBezTo>
                  <a:pt x="1768291" y="127518"/>
                  <a:pt x="1767039" y="165048"/>
                  <a:pt x="1777775" y="148014"/>
                </a:cubicBezTo>
                <a:cubicBezTo>
                  <a:pt x="1788927" y="125594"/>
                  <a:pt x="1807822" y="143605"/>
                  <a:pt x="1792914" y="104094"/>
                </a:cubicBezTo>
                <a:cubicBezTo>
                  <a:pt x="1811329" y="87027"/>
                  <a:pt x="1802901" y="72355"/>
                  <a:pt x="1814516" y="36224"/>
                </a:cubicBezTo>
                <a:lnTo>
                  <a:pt x="1821598" y="28008"/>
                </a:lnTo>
                <a:lnTo>
                  <a:pt x="1813947" y="11863"/>
                </a:lnTo>
                <a:cubicBezTo>
                  <a:pt x="1814274" y="7909"/>
                  <a:pt x="1814602" y="3954"/>
                  <a:pt x="1814929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910ECF-D560-46C1-AD20-74B4CE2BF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5758" y="3542366"/>
            <a:ext cx="3184147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706843-4A67-4194-95BF-9BB7B1922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77851" y="1234865"/>
            <a:ext cx="3192054" cy="208076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516A0E2-D404-4CCA-9DA8-5C18DA11B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8" y="603623"/>
            <a:ext cx="5605103" cy="1222001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C7046C-D1A0-4AD8-AEA8-F3116FA5B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7"/>
            <a:ext cx="5083222" cy="425344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6F647570-EE67-4211-B215-CA7C4ADFB1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5759" y="1234865"/>
            <a:ext cx="3192054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F73F1593-ECA8-47D2-9428-EA469FCF6B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88349" y="3542367"/>
            <a:ext cx="3181056" cy="208076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56A04D1-A25D-4C85-923C-4D9C5DA5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25" name="Slide Number Placeholder 16">
            <a:extLst>
              <a:ext uri="{FF2B5EF4-FFF2-40B4-BE49-F238E27FC236}">
                <a16:creationId xmlns:a16="http://schemas.microsoft.com/office/drawing/2014/main" id="{7A472ABD-85E7-41D7-836B-95547F9E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1FC6F8-0BCD-47E9-9C64-690771D9C1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6" name="Date Placeholder 14">
            <a:extLst>
              <a:ext uri="{FF2B5EF4-FFF2-40B4-BE49-F238E27FC236}">
                <a16:creationId xmlns:a16="http://schemas.microsoft.com/office/drawing/2014/main" id="{B69D16BD-38DD-42C5-8058-87A9C62C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75111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90C7E02-2DBF-47FD-AFC3-449B26D63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9A493-0714-4818-8A3F-622C9B00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D06C0-BCC7-4406-B2AB-9DB4A72F1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E7B8B30-4CE9-482C-82CB-0FE0200127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B2D30B-E0D8-4FC4-B207-44EC56C6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A4A5BF6-A686-490A-B7BF-4BDDF8E8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F7F8B5-4E4A-4F26-8FBC-5745978EF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57DF-21C1-4455-B7C2-0ADA5F7438B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597759D-37D7-4D01-84AC-85221F725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53251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0FA24B-01DF-41FF-899C-BA7BC99B5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4428539 w 12191999"/>
              <a:gd name="connsiteY1" fmla="*/ 0 h 6858000"/>
              <a:gd name="connsiteX2" fmla="*/ 4433816 w 12191999"/>
              <a:gd name="connsiteY2" fmla="*/ 4971 h 6858000"/>
              <a:gd name="connsiteX3" fmla="*/ 4458398 w 12191999"/>
              <a:gd name="connsiteY3" fmla="*/ 17439 h 6858000"/>
              <a:gd name="connsiteX4" fmla="*/ 4480190 w 12191999"/>
              <a:gd name="connsiteY4" fmla="*/ 38878 h 6858000"/>
              <a:gd name="connsiteX5" fmla="*/ 4481514 w 12191999"/>
              <a:gd name="connsiteY5" fmla="*/ 39168 h 6858000"/>
              <a:gd name="connsiteX6" fmla="*/ 4482263 w 12191999"/>
              <a:gd name="connsiteY6" fmla="*/ 43189 h 6858000"/>
              <a:gd name="connsiteX7" fmla="*/ 4486241 w 12191999"/>
              <a:gd name="connsiteY7" fmla="*/ 47243 h 6858000"/>
              <a:gd name="connsiteX8" fmla="*/ 4499474 w 12191999"/>
              <a:gd name="connsiteY8" fmla="*/ 54163 h 6858000"/>
              <a:gd name="connsiteX9" fmla="*/ 4504837 w 12191999"/>
              <a:gd name="connsiteY9" fmla="*/ 56082 h 6858000"/>
              <a:gd name="connsiteX10" fmla="*/ 4511859 w 12191999"/>
              <a:gd name="connsiteY10" fmla="*/ 60345 h 6858000"/>
              <a:gd name="connsiteX11" fmla="*/ 4511909 w 12191999"/>
              <a:gd name="connsiteY11" fmla="*/ 60669 h 6858000"/>
              <a:gd name="connsiteX12" fmla="*/ 4518729 w 12191999"/>
              <a:gd name="connsiteY12" fmla="*/ 64235 h 6858000"/>
              <a:gd name="connsiteX13" fmla="*/ 4553668 w 12191999"/>
              <a:gd name="connsiteY13" fmla="*/ 78933 h 6858000"/>
              <a:gd name="connsiteX14" fmla="*/ 4584409 w 12191999"/>
              <a:gd name="connsiteY14" fmla="*/ 125407 h 6858000"/>
              <a:gd name="connsiteX15" fmla="*/ 4599970 w 12191999"/>
              <a:gd name="connsiteY15" fmla="*/ 139638 h 6858000"/>
              <a:gd name="connsiteX16" fmla="*/ 4607617 w 12191999"/>
              <a:gd name="connsiteY16" fmla="*/ 148401 h 6858000"/>
              <a:gd name="connsiteX17" fmla="*/ 4607665 w 12191999"/>
              <a:gd name="connsiteY17" fmla="*/ 149698 h 6858000"/>
              <a:gd name="connsiteX18" fmla="*/ 4641219 w 12191999"/>
              <a:gd name="connsiteY18" fmla="*/ 163679 h 6858000"/>
              <a:gd name="connsiteX19" fmla="*/ 4644675 w 12191999"/>
              <a:gd name="connsiteY19" fmla="*/ 167288 h 6858000"/>
              <a:gd name="connsiteX20" fmla="*/ 4667825 w 12191999"/>
              <a:gd name="connsiteY20" fmla="*/ 174158 h 6858000"/>
              <a:gd name="connsiteX21" fmla="*/ 4679100 w 12191999"/>
              <a:gd name="connsiteY21" fmla="*/ 178904 h 6858000"/>
              <a:gd name="connsiteX22" fmla="*/ 4683695 w 12191999"/>
              <a:gd name="connsiteY22" fmla="*/ 177777 h 6858000"/>
              <a:gd name="connsiteX23" fmla="*/ 4699627 w 12191999"/>
              <a:gd name="connsiteY23" fmla="*/ 186035 h 6858000"/>
              <a:gd name="connsiteX24" fmla="*/ 4700928 w 12191999"/>
              <a:gd name="connsiteY24" fmla="*/ 187915 h 6858000"/>
              <a:gd name="connsiteX25" fmla="*/ 4716041 w 12191999"/>
              <a:gd name="connsiteY25" fmla="*/ 191263 h 6858000"/>
              <a:gd name="connsiteX26" fmla="*/ 4731092 w 12191999"/>
              <a:gd name="connsiteY26" fmla="*/ 189882 h 6858000"/>
              <a:gd name="connsiteX27" fmla="*/ 4859125 w 12191999"/>
              <a:gd name="connsiteY27" fmla="*/ 273218 h 6858000"/>
              <a:gd name="connsiteX28" fmla="*/ 5047425 w 12191999"/>
              <a:gd name="connsiteY28" fmla="*/ 325132 h 6858000"/>
              <a:gd name="connsiteX29" fmla="*/ 5123469 w 12191999"/>
              <a:gd name="connsiteY29" fmla="*/ 373600 h 6858000"/>
              <a:gd name="connsiteX30" fmla="*/ 5246314 w 12191999"/>
              <a:gd name="connsiteY30" fmla="*/ 448202 h 6858000"/>
              <a:gd name="connsiteX31" fmla="*/ 5295204 w 12191999"/>
              <a:gd name="connsiteY31" fmla="*/ 518105 h 6858000"/>
              <a:gd name="connsiteX32" fmla="*/ 5341659 w 12191999"/>
              <a:gd name="connsiteY32" fmla="*/ 529959 h 6858000"/>
              <a:gd name="connsiteX33" fmla="*/ 5354530 w 12191999"/>
              <a:gd name="connsiteY33" fmla="*/ 546100 h 6858000"/>
              <a:gd name="connsiteX34" fmla="*/ 5356641 w 12191999"/>
              <a:gd name="connsiteY34" fmla="*/ 549075 h 6858000"/>
              <a:gd name="connsiteX35" fmla="*/ 5367452 w 12191999"/>
              <a:gd name="connsiteY35" fmla="*/ 556831 h 6858000"/>
              <a:gd name="connsiteX36" fmla="*/ 5367545 w 12191999"/>
              <a:gd name="connsiteY36" fmla="*/ 564197 h 6858000"/>
              <a:gd name="connsiteX37" fmla="*/ 5418422 w 12191999"/>
              <a:gd name="connsiteY37" fmla="*/ 594275 h 6858000"/>
              <a:gd name="connsiteX38" fmla="*/ 5475709 w 12191999"/>
              <a:gd name="connsiteY38" fmla="*/ 638584 h 6858000"/>
              <a:gd name="connsiteX39" fmla="*/ 5489473 w 12191999"/>
              <a:gd name="connsiteY39" fmla="*/ 642943 h 6858000"/>
              <a:gd name="connsiteX40" fmla="*/ 5526129 w 12191999"/>
              <a:gd name="connsiteY40" fmla="*/ 671648 h 6858000"/>
              <a:gd name="connsiteX41" fmla="*/ 5560658 w 12191999"/>
              <a:gd name="connsiteY41" fmla="*/ 693968 h 6858000"/>
              <a:gd name="connsiteX42" fmla="*/ 5584769 w 12191999"/>
              <a:gd name="connsiteY42" fmla="*/ 705378 h 6858000"/>
              <a:gd name="connsiteX43" fmla="*/ 5611860 w 12191999"/>
              <a:gd name="connsiteY43" fmla="*/ 726009 h 6858000"/>
              <a:gd name="connsiteX44" fmla="*/ 5640289 w 12191999"/>
              <a:gd name="connsiteY44" fmla="*/ 721725 h 6858000"/>
              <a:gd name="connsiteX45" fmla="*/ 5661248 w 12191999"/>
              <a:gd name="connsiteY45" fmla="*/ 770791 h 6858000"/>
              <a:gd name="connsiteX46" fmla="*/ 5674678 w 12191999"/>
              <a:gd name="connsiteY46" fmla="*/ 774738 h 6858000"/>
              <a:gd name="connsiteX47" fmla="*/ 5689822 w 12191999"/>
              <a:gd name="connsiteY47" fmla="*/ 787962 h 6858000"/>
              <a:gd name="connsiteX48" fmla="*/ 5713681 w 12191999"/>
              <a:gd name="connsiteY48" fmla="*/ 810329 h 6858000"/>
              <a:gd name="connsiteX49" fmla="*/ 5746664 w 12191999"/>
              <a:gd name="connsiteY49" fmla="*/ 850082 h 6858000"/>
              <a:gd name="connsiteX50" fmla="*/ 5854393 w 12191999"/>
              <a:gd name="connsiteY50" fmla="*/ 901844 h 6858000"/>
              <a:gd name="connsiteX51" fmla="*/ 5923458 w 12191999"/>
              <a:gd name="connsiteY51" fmla="*/ 932756 h 6858000"/>
              <a:gd name="connsiteX52" fmla="*/ 6013808 w 12191999"/>
              <a:gd name="connsiteY52" fmla="*/ 950947 h 6858000"/>
              <a:gd name="connsiteX53" fmla="*/ 6093430 w 12191999"/>
              <a:gd name="connsiteY53" fmla="*/ 985543 h 6858000"/>
              <a:gd name="connsiteX54" fmla="*/ 6216422 w 12191999"/>
              <a:gd name="connsiteY54" fmla="*/ 994223 h 6858000"/>
              <a:gd name="connsiteX55" fmla="*/ 6419991 w 12191999"/>
              <a:gd name="connsiteY55" fmla="*/ 1045060 h 6858000"/>
              <a:gd name="connsiteX56" fmla="*/ 6431099 w 12191999"/>
              <a:gd name="connsiteY56" fmla="*/ 1037361 h 6858000"/>
              <a:gd name="connsiteX57" fmla="*/ 6444833 w 12191999"/>
              <a:gd name="connsiteY57" fmla="*/ 1034256 h 6858000"/>
              <a:gd name="connsiteX58" fmla="*/ 6463940 w 12191999"/>
              <a:gd name="connsiteY58" fmla="*/ 1036894 h 6858000"/>
              <a:gd name="connsiteX59" fmla="*/ 6500402 w 12191999"/>
              <a:gd name="connsiteY59" fmla="*/ 1030680 h 6858000"/>
              <a:gd name="connsiteX60" fmla="*/ 6505093 w 12191999"/>
              <a:gd name="connsiteY60" fmla="*/ 1032748 h 6858000"/>
              <a:gd name="connsiteX61" fmla="*/ 6539157 w 12191999"/>
              <a:gd name="connsiteY61" fmla="*/ 1032256 h 6858000"/>
              <a:gd name="connsiteX62" fmla="*/ 6539899 w 12191999"/>
              <a:gd name="connsiteY62" fmla="*/ 1033503 h 6858000"/>
              <a:gd name="connsiteX63" fmla="*/ 6550699 w 12191999"/>
              <a:gd name="connsiteY63" fmla="*/ 1038843 h 6858000"/>
              <a:gd name="connsiteX64" fmla="*/ 6570715 w 12191999"/>
              <a:gd name="connsiteY64" fmla="*/ 1046183 h 6858000"/>
              <a:gd name="connsiteX65" fmla="*/ 6620265 w 12191999"/>
              <a:gd name="connsiteY65" fmla="*/ 1078630 h 6858000"/>
              <a:gd name="connsiteX66" fmla="*/ 6655805 w 12191999"/>
              <a:gd name="connsiteY66" fmla="*/ 1078254 h 6858000"/>
              <a:gd name="connsiteX67" fmla="*/ 6663127 w 12191999"/>
              <a:gd name="connsiteY67" fmla="*/ 1078865 h 6858000"/>
              <a:gd name="connsiteX68" fmla="*/ 6663341 w 12191999"/>
              <a:gd name="connsiteY68" fmla="*/ 1079158 h 6858000"/>
              <a:gd name="connsiteX69" fmla="*/ 6671197 w 12191999"/>
              <a:gd name="connsiteY69" fmla="*/ 1080364 h 6858000"/>
              <a:gd name="connsiteX70" fmla="*/ 6676470 w 12191999"/>
              <a:gd name="connsiteY70" fmla="*/ 1079974 h 6858000"/>
              <a:gd name="connsiteX71" fmla="*/ 6690669 w 12191999"/>
              <a:gd name="connsiteY71" fmla="*/ 1081157 h 6858000"/>
              <a:gd name="connsiteX72" fmla="*/ 6696013 w 12191999"/>
              <a:gd name="connsiteY72" fmla="*/ 1083439 h 6858000"/>
              <a:gd name="connsiteX73" fmla="*/ 6740322 w 12191999"/>
              <a:gd name="connsiteY73" fmla="*/ 1121917 h 6858000"/>
              <a:gd name="connsiteX74" fmla="*/ 6833807 w 12191999"/>
              <a:gd name="connsiteY74" fmla="*/ 1161011 h 6858000"/>
              <a:gd name="connsiteX75" fmla="*/ 6927369 w 12191999"/>
              <a:gd name="connsiteY75" fmla="*/ 1196593 h 6858000"/>
              <a:gd name="connsiteX76" fmla="*/ 6961728 w 12191999"/>
              <a:gd name="connsiteY76" fmla="*/ 1207960 h 6858000"/>
              <a:gd name="connsiteX77" fmla="*/ 7020835 w 12191999"/>
              <a:gd name="connsiteY77" fmla="*/ 1234906 h 6858000"/>
              <a:gd name="connsiteX78" fmla="*/ 7046578 w 12191999"/>
              <a:gd name="connsiteY78" fmla="*/ 1251394 h 6858000"/>
              <a:gd name="connsiteX79" fmla="*/ 7047934 w 12191999"/>
              <a:gd name="connsiteY79" fmla="*/ 1251406 h 6858000"/>
              <a:gd name="connsiteX80" fmla="*/ 7049495 w 12191999"/>
              <a:gd name="connsiteY80" fmla="*/ 1255182 h 6858000"/>
              <a:gd name="connsiteX81" fmla="*/ 7054225 w 12191999"/>
              <a:gd name="connsiteY81" fmla="*/ 1258329 h 6858000"/>
              <a:gd name="connsiteX82" fmla="*/ 7068600 w 12191999"/>
              <a:gd name="connsiteY82" fmla="*/ 1262373 h 6858000"/>
              <a:gd name="connsiteX83" fmla="*/ 7074244 w 12191999"/>
              <a:gd name="connsiteY83" fmla="*/ 1263146 h 6858000"/>
              <a:gd name="connsiteX84" fmla="*/ 7081993 w 12191999"/>
              <a:gd name="connsiteY84" fmla="*/ 1265870 h 6858000"/>
              <a:gd name="connsiteX85" fmla="*/ 7082110 w 12191999"/>
              <a:gd name="connsiteY85" fmla="*/ 1266175 h 6858000"/>
              <a:gd name="connsiteX86" fmla="*/ 7089518 w 12191999"/>
              <a:gd name="connsiteY86" fmla="*/ 1268259 h 6858000"/>
              <a:gd name="connsiteX87" fmla="*/ 7126734 w 12191999"/>
              <a:gd name="connsiteY87" fmla="*/ 1275440 h 6858000"/>
              <a:gd name="connsiteX88" fmla="*/ 7166397 w 12191999"/>
              <a:gd name="connsiteY88" fmla="*/ 1314577 h 6858000"/>
              <a:gd name="connsiteX89" fmla="*/ 7184558 w 12191999"/>
              <a:gd name="connsiteY89" fmla="*/ 1325296 h 6858000"/>
              <a:gd name="connsiteX90" fmla="*/ 7193847 w 12191999"/>
              <a:gd name="connsiteY90" fmla="*/ 1332295 h 6858000"/>
              <a:gd name="connsiteX91" fmla="*/ 7229876 w 12191999"/>
              <a:gd name="connsiteY91" fmla="*/ 1340317 h 6858000"/>
              <a:gd name="connsiteX92" fmla="*/ 7234001 w 12191999"/>
              <a:gd name="connsiteY92" fmla="*/ 1343137 h 6858000"/>
              <a:gd name="connsiteX93" fmla="*/ 7258071 w 12191999"/>
              <a:gd name="connsiteY93" fmla="*/ 1345086 h 6858000"/>
              <a:gd name="connsiteX94" fmla="*/ 7291641 w 12191999"/>
              <a:gd name="connsiteY94" fmla="*/ 1350152 h 6858000"/>
              <a:gd name="connsiteX95" fmla="*/ 7308779 w 12191999"/>
              <a:gd name="connsiteY95" fmla="*/ 1351882 h 6858000"/>
              <a:gd name="connsiteX96" fmla="*/ 7323221 w 12191999"/>
              <a:gd name="connsiteY96" fmla="*/ 1347429 h 6858000"/>
              <a:gd name="connsiteX97" fmla="*/ 7495470 w 12191999"/>
              <a:gd name="connsiteY97" fmla="*/ 1384709 h 6858000"/>
              <a:gd name="connsiteX98" fmla="*/ 7601447 w 12191999"/>
              <a:gd name="connsiteY98" fmla="*/ 1410288 h 6858000"/>
              <a:gd name="connsiteX99" fmla="*/ 7616199 w 12191999"/>
              <a:gd name="connsiteY99" fmla="*/ 1425276 h 6858000"/>
              <a:gd name="connsiteX100" fmla="*/ 10773615 w 12191999"/>
              <a:gd name="connsiteY100" fmla="*/ 3136132 h 6858000"/>
              <a:gd name="connsiteX101" fmla="*/ 10775787 w 12191999"/>
              <a:gd name="connsiteY101" fmla="*/ 3137529 h 6858000"/>
              <a:gd name="connsiteX102" fmla="*/ 10804324 w 12191999"/>
              <a:gd name="connsiteY102" fmla="*/ 3140649 h 6858000"/>
              <a:gd name="connsiteX103" fmla="*/ 10819333 w 12191999"/>
              <a:gd name="connsiteY103" fmla="*/ 3154674 h 6858000"/>
              <a:gd name="connsiteX104" fmla="*/ 10821839 w 12191999"/>
              <a:gd name="connsiteY104" fmla="*/ 3157295 h 6858000"/>
              <a:gd name="connsiteX105" fmla="*/ 10833660 w 12191999"/>
              <a:gd name="connsiteY105" fmla="*/ 3163373 h 6858000"/>
              <a:gd name="connsiteX106" fmla="*/ 10834754 w 12191999"/>
              <a:gd name="connsiteY106" fmla="*/ 3170606 h 6858000"/>
              <a:gd name="connsiteX107" fmla="*/ 10850942 w 12191999"/>
              <a:gd name="connsiteY107" fmla="*/ 3183705 h 6858000"/>
              <a:gd name="connsiteX108" fmla="*/ 10873328 w 12191999"/>
              <a:gd name="connsiteY108" fmla="*/ 3193348 h 6858000"/>
              <a:gd name="connsiteX109" fmla="*/ 10982088 w 12191999"/>
              <a:gd name="connsiteY109" fmla="*/ 3232948 h 6858000"/>
              <a:gd name="connsiteX110" fmla="*/ 11045804 w 12191999"/>
              <a:gd name="connsiteY110" fmla="*/ 3260190 h 6858000"/>
              <a:gd name="connsiteX111" fmla="*/ 11067877 w 12191999"/>
              <a:gd name="connsiteY111" fmla="*/ 3276112 h 6858000"/>
              <a:gd name="connsiteX112" fmla="*/ 11100133 w 12191999"/>
              <a:gd name="connsiteY112" fmla="*/ 3294598 h 6858000"/>
              <a:gd name="connsiteX113" fmla="*/ 11155409 w 12191999"/>
              <a:gd name="connsiteY113" fmla="*/ 3331539 h 6858000"/>
              <a:gd name="connsiteX114" fmla="*/ 11232547 w 12191999"/>
              <a:gd name="connsiteY114" fmla="*/ 3373667 h 6858000"/>
              <a:gd name="connsiteX115" fmla="*/ 11297822 w 12191999"/>
              <a:gd name="connsiteY115" fmla="*/ 3380555 h 6858000"/>
              <a:gd name="connsiteX116" fmla="*/ 11301370 w 12191999"/>
              <a:gd name="connsiteY116" fmla="*/ 3386958 h 6858000"/>
              <a:gd name="connsiteX117" fmla="*/ 11341986 w 12191999"/>
              <a:gd name="connsiteY117" fmla="*/ 3403320 h 6858000"/>
              <a:gd name="connsiteX118" fmla="*/ 11537404 w 12191999"/>
              <a:gd name="connsiteY118" fmla="*/ 3495439 h 6858000"/>
              <a:gd name="connsiteX119" fmla="*/ 11639337 w 12191999"/>
              <a:gd name="connsiteY119" fmla="*/ 3592655 h 6858000"/>
              <a:gd name="connsiteX120" fmla="*/ 11774154 w 12191999"/>
              <a:gd name="connsiteY120" fmla="*/ 3703763 h 6858000"/>
              <a:gd name="connsiteX121" fmla="*/ 11967899 w 12191999"/>
              <a:gd name="connsiteY121" fmla="*/ 3739403 h 6858000"/>
              <a:gd name="connsiteX122" fmla="*/ 12052251 w 12191999"/>
              <a:gd name="connsiteY122" fmla="*/ 3738161 h 6858000"/>
              <a:gd name="connsiteX123" fmla="*/ 12101844 w 12191999"/>
              <a:gd name="connsiteY123" fmla="*/ 3789810 h 6858000"/>
              <a:gd name="connsiteX124" fmla="*/ 12155104 w 12191999"/>
              <a:gd name="connsiteY124" fmla="*/ 3824490 h 6858000"/>
              <a:gd name="connsiteX125" fmla="*/ 12191999 w 12191999"/>
              <a:gd name="connsiteY125" fmla="*/ 3836506 h 6858000"/>
              <a:gd name="connsiteX126" fmla="*/ 12191999 w 12191999"/>
              <a:gd name="connsiteY126" fmla="*/ 6858000 h 6858000"/>
              <a:gd name="connsiteX127" fmla="*/ 4040175 w 12191999"/>
              <a:gd name="connsiteY127" fmla="*/ 6858000 h 6858000"/>
              <a:gd name="connsiteX128" fmla="*/ 4035195 w 12191999"/>
              <a:gd name="connsiteY128" fmla="*/ 6847706 h 6858000"/>
              <a:gd name="connsiteX129" fmla="*/ 4024571 w 12191999"/>
              <a:gd name="connsiteY129" fmla="*/ 6834979 h 6858000"/>
              <a:gd name="connsiteX130" fmla="*/ 4019139 w 12191999"/>
              <a:gd name="connsiteY130" fmla="*/ 6832909 h 6858000"/>
              <a:gd name="connsiteX131" fmla="*/ 4004905 w 12191999"/>
              <a:gd name="connsiteY131" fmla="*/ 6832292 h 6858000"/>
              <a:gd name="connsiteX132" fmla="*/ 3999653 w 12191999"/>
              <a:gd name="connsiteY132" fmla="*/ 6832888 h 6858000"/>
              <a:gd name="connsiteX133" fmla="*/ 3991753 w 12191999"/>
              <a:gd name="connsiteY133" fmla="*/ 6831995 h 6858000"/>
              <a:gd name="connsiteX134" fmla="*/ 3991527 w 12191999"/>
              <a:gd name="connsiteY134" fmla="*/ 6831708 h 6858000"/>
              <a:gd name="connsiteX135" fmla="*/ 3984190 w 12191999"/>
              <a:gd name="connsiteY135" fmla="*/ 6831389 h 6858000"/>
              <a:gd name="connsiteX136" fmla="*/ 3948690 w 12191999"/>
              <a:gd name="connsiteY136" fmla="*/ 6833171 h 6858000"/>
              <a:gd name="connsiteX137" fmla="*/ 3897895 w 12191999"/>
              <a:gd name="connsiteY137" fmla="*/ 6802710 h 6858000"/>
              <a:gd name="connsiteX138" fmla="*/ 3877604 w 12191999"/>
              <a:gd name="connsiteY138" fmla="*/ 6796164 h 6858000"/>
              <a:gd name="connsiteX139" fmla="*/ 3866602 w 12191999"/>
              <a:gd name="connsiteY139" fmla="*/ 6791257 h 6858000"/>
              <a:gd name="connsiteX140" fmla="*/ 3865811 w 12191999"/>
              <a:gd name="connsiteY140" fmla="*/ 6790042 h 6858000"/>
              <a:gd name="connsiteX141" fmla="*/ 3831795 w 12191999"/>
              <a:gd name="connsiteY141" fmla="*/ 6791880 h 6858000"/>
              <a:gd name="connsiteX142" fmla="*/ 3827025 w 12191999"/>
              <a:gd name="connsiteY142" fmla="*/ 6789998 h 6858000"/>
              <a:gd name="connsiteX143" fmla="*/ 3805177 w 12191999"/>
              <a:gd name="connsiteY143" fmla="*/ 6793918 h 6858000"/>
              <a:gd name="connsiteX144" fmla="*/ 3793719 w 12191999"/>
              <a:gd name="connsiteY144" fmla="*/ 6794494 h 6858000"/>
              <a:gd name="connsiteX145" fmla="*/ 3790837 w 12191999"/>
              <a:gd name="connsiteY145" fmla="*/ 6797649 h 6858000"/>
              <a:gd name="connsiteX146" fmla="*/ 3773741 w 12191999"/>
              <a:gd name="connsiteY146" fmla="*/ 6796976 h 6858000"/>
              <a:gd name="connsiteX147" fmla="*/ 3771642 w 12191999"/>
              <a:gd name="connsiteY147" fmla="*/ 6795770 h 6858000"/>
              <a:gd name="connsiteX148" fmla="*/ 3758039 w 12191999"/>
              <a:gd name="connsiteY148" fmla="*/ 6799415 h 6858000"/>
              <a:gd name="connsiteX149" fmla="*/ 3747245 w 12191999"/>
              <a:gd name="connsiteY149" fmla="*/ 6807548 h 6858000"/>
              <a:gd name="connsiteX150" fmla="*/ 3599970 w 12191999"/>
              <a:gd name="connsiteY150" fmla="*/ 6785929 h 6858000"/>
              <a:gd name="connsiteX151" fmla="*/ 3532509 w 12191999"/>
              <a:gd name="connsiteY151" fmla="*/ 6773888 h 6858000"/>
              <a:gd name="connsiteX152" fmla="*/ 3519209 w 12191999"/>
              <a:gd name="connsiteY152" fmla="*/ 6779800 h 6858000"/>
              <a:gd name="connsiteX153" fmla="*/ 3518612 w 12191999"/>
              <a:gd name="connsiteY153" fmla="*/ 6767129 h 6858000"/>
              <a:gd name="connsiteX154" fmla="*/ 3500042 w 12191999"/>
              <a:gd name="connsiteY154" fmla="*/ 6757140 h 6858000"/>
              <a:gd name="connsiteX155" fmla="*/ 3490483 w 12191999"/>
              <a:gd name="connsiteY155" fmla="*/ 6750514 h 6858000"/>
              <a:gd name="connsiteX156" fmla="*/ 3490120 w 12191999"/>
              <a:gd name="connsiteY156" fmla="*/ 6749268 h 6858000"/>
              <a:gd name="connsiteX157" fmla="*/ 3454164 w 12191999"/>
              <a:gd name="connsiteY157" fmla="*/ 6743923 h 6858000"/>
              <a:gd name="connsiteX158" fmla="*/ 3449932 w 12191999"/>
              <a:gd name="connsiteY158" fmla="*/ 6741268 h 6858000"/>
              <a:gd name="connsiteX159" fmla="*/ 3413708 w 12191999"/>
              <a:gd name="connsiteY159" fmla="*/ 6738430 h 6858000"/>
              <a:gd name="connsiteX160" fmla="*/ 3409529 w 12191999"/>
              <a:gd name="connsiteY160" fmla="*/ 6740648 h 6858000"/>
              <a:gd name="connsiteX161" fmla="*/ 3392060 w 12191999"/>
              <a:gd name="connsiteY161" fmla="*/ 6736539 h 6858000"/>
              <a:gd name="connsiteX162" fmla="*/ 3390340 w 12191999"/>
              <a:gd name="connsiteY162" fmla="*/ 6735034 h 6858000"/>
              <a:gd name="connsiteX163" fmla="*/ 3374867 w 12191999"/>
              <a:gd name="connsiteY163" fmla="*/ 6735488 h 6858000"/>
              <a:gd name="connsiteX164" fmla="*/ 3295084 w 12191999"/>
              <a:gd name="connsiteY164" fmla="*/ 6728596 h 6858000"/>
              <a:gd name="connsiteX165" fmla="*/ 3216076 w 12191999"/>
              <a:gd name="connsiteY165" fmla="*/ 6691033 h 6858000"/>
              <a:gd name="connsiteX166" fmla="*/ 3001959 w 12191999"/>
              <a:gd name="connsiteY166" fmla="*/ 6660812 h 6858000"/>
              <a:gd name="connsiteX167" fmla="*/ 2781734 w 12191999"/>
              <a:gd name="connsiteY167" fmla="*/ 6582305 h 6858000"/>
              <a:gd name="connsiteX168" fmla="*/ 2733334 w 12191999"/>
              <a:gd name="connsiteY168" fmla="*/ 6560298 h 6858000"/>
              <a:gd name="connsiteX169" fmla="*/ 2685391 w 12191999"/>
              <a:gd name="connsiteY169" fmla="*/ 6560171 h 6858000"/>
              <a:gd name="connsiteX170" fmla="*/ 2668962 w 12191999"/>
              <a:gd name="connsiteY170" fmla="*/ 6547670 h 6858000"/>
              <a:gd name="connsiteX171" fmla="*/ 2666187 w 12191999"/>
              <a:gd name="connsiteY171" fmla="*/ 6545303 h 6858000"/>
              <a:gd name="connsiteX172" fmla="*/ 2653807 w 12191999"/>
              <a:gd name="connsiteY172" fmla="*/ 6540427 h 6858000"/>
              <a:gd name="connsiteX173" fmla="*/ 2651913 w 12191999"/>
              <a:gd name="connsiteY173" fmla="*/ 6533308 h 6858000"/>
              <a:gd name="connsiteX174" fmla="*/ 2611193 w 12191999"/>
              <a:gd name="connsiteY174" fmla="*/ 6514475 h 6858000"/>
              <a:gd name="connsiteX175" fmla="*/ 2528835 w 12191999"/>
              <a:gd name="connsiteY175" fmla="*/ 6487649 h 6858000"/>
              <a:gd name="connsiteX176" fmla="*/ 2514423 w 12191999"/>
              <a:gd name="connsiteY176" fmla="*/ 6486793 h 6858000"/>
              <a:gd name="connsiteX177" fmla="*/ 2432918 w 12191999"/>
              <a:gd name="connsiteY177" fmla="*/ 6454736 h 6858000"/>
              <a:gd name="connsiteX178" fmla="*/ 2375430 w 12191999"/>
              <a:gd name="connsiteY178" fmla="*/ 6436197 h 6858000"/>
              <a:gd name="connsiteX179" fmla="*/ 2361493 w 12191999"/>
              <a:gd name="connsiteY179" fmla="*/ 6435403 h 6858000"/>
              <a:gd name="connsiteX180" fmla="*/ 2350645 w 12191999"/>
              <a:gd name="connsiteY180" fmla="*/ 6424146 h 6858000"/>
              <a:gd name="connsiteX181" fmla="*/ 2316586 w 12191999"/>
              <a:gd name="connsiteY181" fmla="*/ 6404861 h 6858000"/>
              <a:gd name="connsiteX182" fmla="*/ 2302598 w 12191999"/>
              <a:gd name="connsiteY182" fmla="*/ 6404320 h 6858000"/>
              <a:gd name="connsiteX183" fmla="*/ 2297403 w 12191999"/>
              <a:gd name="connsiteY183" fmla="*/ 6401898 h 6858000"/>
              <a:gd name="connsiteX184" fmla="*/ 2284680 w 12191999"/>
              <a:gd name="connsiteY184" fmla="*/ 6395204 h 6858000"/>
              <a:gd name="connsiteX185" fmla="*/ 2263087 w 12191999"/>
              <a:gd name="connsiteY185" fmla="*/ 6382362 h 6858000"/>
              <a:gd name="connsiteX186" fmla="*/ 2256073 w 12191999"/>
              <a:gd name="connsiteY186" fmla="*/ 6379356 h 6858000"/>
              <a:gd name="connsiteX187" fmla="*/ 2242767 w 12191999"/>
              <a:gd name="connsiteY187" fmla="*/ 6365725 h 6858000"/>
              <a:gd name="connsiteX188" fmla="*/ 2214365 w 12191999"/>
              <a:gd name="connsiteY188" fmla="*/ 6348882 h 6858000"/>
              <a:gd name="connsiteX189" fmla="*/ 2167979 w 12191999"/>
              <a:gd name="connsiteY189" fmla="*/ 6306175 h 6858000"/>
              <a:gd name="connsiteX190" fmla="*/ 2139905 w 12191999"/>
              <a:gd name="connsiteY190" fmla="*/ 6283988 h 6858000"/>
              <a:gd name="connsiteX191" fmla="*/ 2121768 w 12191999"/>
              <a:gd name="connsiteY191" fmla="*/ 6265897 h 6858000"/>
              <a:gd name="connsiteX192" fmla="*/ 2063279 w 12191999"/>
              <a:gd name="connsiteY192" fmla="*/ 6230325 h 6858000"/>
              <a:gd name="connsiteX193" fmla="*/ 1961177 w 12191999"/>
              <a:gd name="connsiteY193" fmla="*/ 6175749 h 6858000"/>
              <a:gd name="connsiteX194" fmla="*/ 1940650 w 12191999"/>
              <a:gd name="connsiteY194" fmla="*/ 6163188 h 6858000"/>
              <a:gd name="connsiteX195" fmla="*/ 1927814 w 12191999"/>
              <a:gd name="connsiteY195" fmla="*/ 6148653 h 6858000"/>
              <a:gd name="connsiteX196" fmla="*/ 1929028 w 12191999"/>
              <a:gd name="connsiteY196" fmla="*/ 6142020 h 6858000"/>
              <a:gd name="connsiteX197" fmla="*/ 1918508 w 12191999"/>
              <a:gd name="connsiteY197" fmla="*/ 6134512 h 6858000"/>
              <a:gd name="connsiteX198" fmla="*/ 1916718 w 12191999"/>
              <a:gd name="connsiteY198" fmla="*/ 6131733 h 6858000"/>
              <a:gd name="connsiteX199" fmla="*/ 1905430 w 12191999"/>
              <a:gd name="connsiteY199" fmla="*/ 6116581 h 6858000"/>
              <a:gd name="connsiteX200" fmla="*/ 1772975 w 12191999"/>
              <a:gd name="connsiteY200" fmla="*/ 6103644 h 6858000"/>
              <a:gd name="connsiteX201" fmla="*/ 1721239 w 12191999"/>
              <a:gd name="connsiteY201" fmla="*/ 6065803 h 6858000"/>
              <a:gd name="connsiteX202" fmla="*/ 1566198 w 12191999"/>
              <a:gd name="connsiteY202" fmla="*/ 5909553 h 6858000"/>
              <a:gd name="connsiteX203" fmla="*/ 1419833 w 12191999"/>
              <a:gd name="connsiteY203" fmla="*/ 5862012 h 6858000"/>
              <a:gd name="connsiteX204" fmla="*/ 1293711 w 12191999"/>
              <a:gd name="connsiteY204" fmla="*/ 5780773 h 6858000"/>
              <a:gd name="connsiteX205" fmla="*/ 1276884 w 12191999"/>
              <a:gd name="connsiteY205" fmla="*/ 5781282 h 6858000"/>
              <a:gd name="connsiteX206" fmla="*/ 1260832 w 12191999"/>
              <a:gd name="connsiteY206" fmla="*/ 5777529 h 6858000"/>
              <a:gd name="connsiteX207" fmla="*/ 1259737 w 12191999"/>
              <a:gd name="connsiteY207" fmla="*/ 5775776 h 6858000"/>
              <a:gd name="connsiteX208" fmla="*/ 1243663 w 12191999"/>
              <a:gd name="connsiteY208" fmla="*/ 5767568 h 6858000"/>
              <a:gd name="connsiteX209" fmla="*/ 1238401 w 12191999"/>
              <a:gd name="connsiteY209" fmla="*/ 5768357 h 6858000"/>
              <a:gd name="connsiteX210" fmla="*/ 1226827 w 12191999"/>
              <a:gd name="connsiteY210" fmla="*/ 5763536 h 6858000"/>
              <a:gd name="connsiteX211" fmla="*/ 1164932 w 12191999"/>
              <a:gd name="connsiteY211" fmla="*/ 5738590 h 6858000"/>
              <a:gd name="connsiteX212" fmla="*/ 1165111 w 12191999"/>
              <a:gd name="connsiteY212" fmla="*/ 5737421 h 6858000"/>
              <a:gd name="connsiteX213" fmla="*/ 1158258 w 12191999"/>
              <a:gd name="connsiteY213" fmla="*/ 5729163 h 6858000"/>
              <a:gd name="connsiteX214" fmla="*/ 1143665 w 12191999"/>
              <a:gd name="connsiteY214" fmla="*/ 5715598 h 6858000"/>
              <a:gd name="connsiteX215" fmla="*/ 1118122 w 12191999"/>
              <a:gd name="connsiteY215" fmla="*/ 5672283 h 6858000"/>
              <a:gd name="connsiteX216" fmla="*/ 1082268 w 12191999"/>
              <a:gd name="connsiteY216" fmla="*/ 5657350 h 6858000"/>
              <a:gd name="connsiteX217" fmla="*/ 1075393 w 12191999"/>
              <a:gd name="connsiteY217" fmla="*/ 5653807 h 6858000"/>
              <a:gd name="connsiteX218" fmla="*/ 1075395 w 12191999"/>
              <a:gd name="connsiteY218" fmla="*/ 5653513 h 6858000"/>
              <a:gd name="connsiteX219" fmla="*/ 1068424 w 12191999"/>
              <a:gd name="connsiteY219" fmla="*/ 5649334 h 6858000"/>
              <a:gd name="connsiteX220" fmla="*/ 1049520 w 12191999"/>
              <a:gd name="connsiteY220" fmla="*/ 5640476 h 6858000"/>
              <a:gd name="connsiteX221" fmla="*/ 1045864 w 12191999"/>
              <a:gd name="connsiteY221" fmla="*/ 5636632 h 6858000"/>
              <a:gd name="connsiteX222" fmla="*/ 1045757 w 12191999"/>
              <a:gd name="connsiteY222" fmla="*/ 5632979 h 6858000"/>
              <a:gd name="connsiteX223" fmla="*/ 1044350 w 12191999"/>
              <a:gd name="connsiteY223" fmla="*/ 5632652 h 6858000"/>
              <a:gd name="connsiteX224" fmla="*/ 1024186 w 12191999"/>
              <a:gd name="connsiteY224" fmla="*/ 5612300 h 6858000"/>
              <a:gd name="connsiteX225" fmla="*/ 973495 w 12191999"/>
              <a:gd name="connsiteY225" fmla="*/ 5575059 h 6858000"/>
              <a:gd name="connsiteX226" fmla="*/ 942299 w 12191999"/>
              <a:gd name="connsiteY226" fmla="*/ 5557148 h 6858000"/>
              <a:gd name="connsiteX227" fmla="*/ 859213 w 12191999"/>
              <a:gd name="connsiteY227" fmla="*/ 5504353 h 6858000"/>
              <a:gd name="connsiteX228" fmla="*/ 777621 w 12191999"/>
              <a:gd name="connsiteY228" fmla="*/ 5448518 h 6858000"/>
              <a:gd name="connsiteX229" fmla="*/ 746978 w 12191999"/>
              <a:gd name="connsiteY229" fmla="*/ 5404694 h 6858000"/>
              <a:gd name="connsiteX230" fmla="*/ 742331 w 12191999"/>
              <a:gd name="connsiteY230" fmla="*/ 5401458 h 6858000"/>
              <a:gd name="connsiteX231" fmla="*/ 728026 w 12191999"/>
              <a:gd name="connsiteY231" fmla="*/ 5397116 h 6858000"/>
              <a:gd name="connsiteX232" fmla="*/ 722379 w 12191999"/>
              <a:gd name="connsiteY232" fmla="*/ 5396226 h 6858000"/>
              <a:gd name="connsiteX233" fmla="*/ 714684 w 12191999"/>
              <a:gd name="connsiteY233" fmla="*/ 5393345 h 6858000"/>
              <a:gd name="connsiteX234" fmla="*/ 714579 w 12191999"/>
              <a:gd name="connsiteY234" fmla="*/ 5393038 h 6858000"/>
              <a:gd name="connsiteX235" fmla="*/ 670051 w 12191999"/>
              <a:gd name="connsiteY235" fmla="*/ 5382838 h 6858000"/>
              <a:gd name="connsiteX236" fmla="*/ 631522 w 12191999"/>
              <a:gd name="connsiteY236" fmla="*/ 5343039 h 6858000"/>
              <a:gd name="connsiteX237" fmla="*/ 613641 w 12191999"/>
              <a:gd name="connsiteY237" fmla="*/ 5331978 h 6858000"/>
              <a:gd name="connsiteX238" fmla="*/ 604546 w 12191999"/>
              <a:gd name="connsiteY238" fmla="*/ 5324812 h 6858000"/>
              <a:gd name="connsiteX239" fmla="*/ 604272 w 12191999"/>
              <a:gd name="connsiteY239" fmla="*/ 5323553 h 6858000"/>
              <a:gd name="connsiteX240" fmla="*/ 568614 w 12191999"/>
              <a:gd name="connsiteY240" fmla="*/ 5316037 h 6858000"/>
              <a:gd name="connsiteX241" fmla="*/ 528452 w 12191999"/>
              <a:gd name="connsiteY241" fmla="*/ 5308096 h 6858000"/>
              <a:gd name="connsiteX242" fmla="*/ 524103 w 12191999"/>
              <a:gd name="connsiteY242" fmla="*/ 5310044 h 6858000"/>
              <a:gd name="connsiteX243" fmla="*/ 506887 w 12191999"/>
              <a:gd name="connsiteY243" fmla="*/ 5304889 h 6858000"/>
              <a:gd name="connsiteX244" fmla="*/ 505272 w 12191999"/>
              <a:gd name="connsiteY244" fmla="*/ 5303292 h 6858000"/>
              <a:gd name="connsiteX245" fmla="*/ 489723 w 12191999"/>
              <a:gd name="connsiteY245" fmla="*/ 5302789 h 6858000"/>
              <a:gd name="connsiteX246" fmla="*/ 421447 w 12191999"/>
              <a:gd name="connsiteY246" fmla="*/ 5294985 h 6858000"/>
              <a:gd name="connsiteX247" fmla="*/ 333782 w 12191999"/>
              <a:gd name="connsiteY247" fmla="*/ 5248897 h 6858000"/>
              <a:gd name="connsiteX248" fmla="*/ 150572 w 12191999"/>
              <a:gd name="connsiteY248" fmla="*/ 5169484 h 6858000"/>
              <a:gd name="connsiteX249" fmla="*/ 5531 w 12191999"/>
              <a:gd name="connsiteY249" fmla="*/ 5150468 h 6858000"/>
              <a:gd name="connsiteX250" fmla="*/ 0 w 12191999"/>
              <a:gd name="connsiteY250" fmla="*/ 51481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4428539" y="0"/>
                </a:lnTo>
                <a:lnTo>
                  <a:pt x="4433816" y="4971"/>
                </a:lnTo>
                <a:cubicBezTo>
                  <a:pt x="4440426" y="11763"/>
                  <a:pt x="4446513" y="16286"/>
                  <a:pt x="4458398" y="17439"/>
                </a:cubicBezTo>
                <a:cubicBezTo>
                  <a:pt x="4464358" y="46003"/>
                  <a:pt x="4469379" y="39503"/>
                  <a:pt x="4480190" y="38878"/>
                </a:cubicBezTo>
                <a:lnTo>
                  <a:pt x="4481514" y="39168"/>
                </a:lnTo>
                <a:lnTo>
                  <a:pt x="4482263" y="43189"/>
                </a:lnTo>
                <a:lnTo>
                  <a:pt x="4486241" y="47243"/>
                </a:lnTo>
                <a:lnTo>
                  <a:pt x="4499474" y="54163"/>
                </a:lnTo>
                <a:lnTo>
                  <a:pt x="4504837" y="56082"/>
                </a:lnTo>
                <a:cubicBezTo>
                  <a:pt x="4508391" y="57658"/>
                  <a:pt x="4510563" y="59032"/>
                  <a:pt x="4511859" y="60345"/>
                </a:cubicBezTo>
                <a:lnTo>
                  <a:pt x="4511909" y="60669"/>
                </a:lnTo>
                <a:lnTo>
                  <a:pt x="4518729" y="64235"/>
                </a:lnTo>
                <a:cubicBezTo>
                  <a:pt x="4530523" y="69755"/>
                  <a:pt x="4542266" y="74654"/>
                  <a:pt x="4553668" y="78933"/>
                </a:cubicBezTo>
                <a:cubicBezTo>
                  <a:pt x="4555421" y="96378"/>
                  <a:pt x="4601673" y="104937"/>
                  <a:pt x="4584409" y="125407"/>
                </a:cubicBezTo>
                <a:cubicBezTo>
                  <a:pt x="4599400" y="131861"/>
                  <a:pt x="4613239" y="127385"/>
                  <a:pt x="4599970" y="139638"/>
                </a:cubicBezTo>
                <a:cubicBezTo>
                  <a:pt x="4604659" y="142193"/>
                  <a:pt x="4606744" y="145175"/>
                  <a:pt x="4607617" y="148401"/>
                </a:cubicBezTo>
                <a:cubicBezTo>
                  <a:pt x="4607632" y="148833"/>
                  <a:pt x="4607646" y="149266"/>
                  <a:pt x="4607665" y="149698"/>
                </a:cubicBezTo>
                <a:lnTo>
                  <a:pt x="4641219" y="163679"/>
                </a:lnTo>
                <a:lnTo>
                  <a:pt x="4644675" y="167288"/>
                </a:lnTo>
                <a:lnTo>
                  <a:pt x="4667825" y="174158"/>
                </a:lnTo>
                <a:lnTo>
                  <a:pt x="4679100" y="178904"/>
                </a:lnTo>
                <a:lnTo>
                  <a:pt x="4683695" y="177777"/>
                </a:lnTo>
                <a:cubicBezTo>
                  <a:pt x="4687872" y="177930"/>
                  <a:pt x="4692859" y="179915"/>
                  <a:pt x="4699627" y="186035"/>
                </a:cubicBezTo>
                <a:lnTo>
                  <a:pt x="4700928" y="187915"/>
                </a:lnTo>
                <a:lnTo>
                  <a:pt x="4716041" y="191263"/>
                </a:lnTo>
                <a:cubicBezTo>
                  <a:pt x="4721251" y="191738"/>
                  <a:pt x="4726302" y="191391"/>
                  <a:pt x="4731092" y="189882"/>
                </a:cubicBezTo>
                <a:cubicBezTo>
                  <a:pt x="4764236" y="233401"/>
                  <a:pt x="4814048" y="241946"/>
                  <a:pt x="4859125" y="273218"/>
                </a:cubicBezTo>
                <a:cubicBezTo>
                  <a:pt x="4913833" y="300724"/>
                  <a:pt x="5003367" y="308402"/>
                  <a:pt x="5047425" y="325132"/>
                </a:cubicBezTo>
                <a:cubicBezTo>
                  <a:pt x="5065040" y="332131"/>
                  <a:pt x="5138109" y="369260"/>
                  <a:pt x="5123469" y="373600"/>
                </a:cubicBezTo>
                <a:cubicBezTo>
                  <a:pt x="5184262" y="382096"/>
                  <a:pt x="5185699" y="424424"/>
                  <a:pt x="5246314" y="448202"/>
                </a:cubicBezTo>
                <a:cubicBezTo>
                  <a:pt x="5263266" y="489409"/>
                  <a:pt x="5266454" y="494960"/>
                  <a:pt x="5295204" y="518105"/>
                </a:cubicBezTo>
                <a:cubicBezTo>
                  <a:pt x="5298762" y="491736"/>
                  <a:pt x="5326303" y="552875"/>
                  <a:pt x="5341659" y="529959"/>
                </a:cubicBezTo>
                <a:cubicBezTo>
                  <a:pt x="5346403" y="534895"/>
                  <a:pt x="5350516" y="540401"/>
                  <a:pt x="5354530" y="546100"/>
                </a:cubicBezTo>
                <a:lnTo>
                  <a:pt x="5356641" y="549075"/>
                </a:lnTo>
                <a:lnTo>
                  <a:pt x="5367452" y="556831"/>
                </a:lnTo>
                <a:lnTo>
                  <a:pt x="5367545" y="564197"/>
                </a:lnTo>
                <a:lnTo>
                  <a:pt x="5418422" y="594275"/>
                </a:lnTo>
                <a:cubicBezTo>
                  <a:pt x="5436449" y="606674"/>
                  <a:pt x="5457748" y="628025"/>
                  <a:pt x="5475709" y="638584"/>
                </a:cubicBezTo>
                <a:lnTo>
                  <a:pt x="5489473" y="642943"/>
                </a:lnTo>
                <a:lnTo>
                  <a:pt x="5526129" y="671648"/>
                </a:lnTo>
                <a:cubicBezTo>
                  <a:pt x="5536818" y="679376"/>
                  <a:pt x="5548189" y="686909"/>
                  <a:pt x="5560658" y="693968"/>
                </a:cubicBezTo>
                <a:lnTo>
                  <a:pt x="5584769" y="705378"/>
                </a:lnTo>
                <a:lnTo>
                  <a:pt x="5611860" y="726009"/>
                </a:lnTo>
                <a:lnTo>
                  <a:pt x="5640289" y="721725"/>
                </a:lnTo>
                <a:cubicBezTo>
                  <a:pt x="5646300" y="728491"/>
                  <a:pt x="5654293" y="765629"/>
                  <a:pt x="5661248" y="770791"/>
                </a:cubicBezTo>
                <a:lnTo>
                  <a:pt x="5674678" y="774738"/>
                </a:lnTo>
                <a:lnTo>
                  <a:pt x="5689822" y="787962"/>
                </a:lnTo>
                <a:cubicBezTo>
                  <a:pt x="5696321" y="793894"/>
                  <a:pt x="5708110" y="803857"/>
                  <a:pt x="5713681" y="810329"/>
                </a:cubicBezTo>
                <a:lnTo>
                  <a:pt x="5746664" y="850082"/>
                </a:lnTo>
                <a:cubicBezTo>
                  <a:pt x="5768521" y="862589"/>
                  <a:pt x="5825921" y="885085"/>
                  <a:pt x="5854393" y="901844"/>
                </a:cubicBezTo>
                <a:cubicBezTo>
                  <a:pt x="5877113" y="909807"/>
                  <a:pt x="5883425" y="922125"/>
                  <a:pt x="5923458" y="932756"/>
                </a:cubicBezTo>
                <a:cubicBezTo>
                  <a:pt x="5960577" y="938289"/>
                  <a:pt x="5972211" y="940778"/>
                  <a:pt x="6013808" y="950947"/>
                </a:cubicBezTo>
                <a:cubicBezTo>
                  <a:pt x="6004635" y="961363"/>
                  <a:pt x="6075734" y="986132"/>
                  <a:pt x="6093430" y="985543"/>
                </a:cubicBezTo>
                <a:cubicBezTo>
                  <a:pt x="6059612" y="1027170"/>
                  <a:pt x="6213075" y="956608"/>
                  <a:pt x="6216422" y="994223"/>
                </a:cubicBezTo>
                <a:lnTo>
                  <a:pt x="6419991" y="1045060"/>
                </a:lnTo>
                <a:cubicBezTo>
                  <a:pt x="6422943" y="1041563"/>
                  <a:pt x="6426736" y="1039094"/>
                  <a:pt x="6431099" y="1037361"/>
                </a:cubicBezTo>
                <a:lnTo>
                  <a:pt x="6444833" y="1034256"/>
                </a:lnTo>
                <a:lnTo>
                  <a:pt x="6463940" y="1036894"/>
                </a:lnTo>
                <a:lnTo>
                  <a:pt x="6500402" y="1030680"/>
                </a:lnTo>
                <a:lnTo>
                  <a:pt x="6505093" y="1032748"/>
                </a:lnTo>
                <a:lnTo>
                  <a:pt x="6539157" y="1032256"/>
                </a:lnTo>
                <a:lnTo>
                  <a:pt x="6539899" y="1033503"/>
                </a:lnTo>
                <a:cubicBezTo>
                  <a:pt x="6542343" y="1036288"/>
                  <a:pt x="6545614" y="1038321"/>
                  <a:pt x="6550699" y="1038843"/>
                </a:cubicBezTo>
                <a:cubicBezTo>
                  <a:pt x="6546920" y="1056413"/>
                  <a:pt x="6555386" y="1046202"/>
                  <a:pt x="6570715" y="1046183"/>
                </a:cubicBezTo>
                <a:cubicBezTo>
                  <a:pt x="6568263" y="1073470"/>
                  <a:pt x="6609380" y="1062323"/>
                  <a:pt x="6620265" y="1078630"/>
                </a:cubicBezTo>
                <a:cubicBezTo>
                  <a:pt x="6631583" y="1078002"/>
                  <a:pt x="6643506" y="1077835"/>
                  <a:pt x="6655805" y="1078254"/>
                </a:cubicBezTo>
                <a:lnTo>
                  <a:pt x="6663127" y="1078865"/>
                </a:lnTo>
                <a:lnTo>
                  <a:pt x="6663341" y="1079158"/>
                </a:lnTo>
                <a:cubicBezTo>
                  <a:pt x="6665078" y="1079893"/>
                  <a:pt x="6667541" y="1080320"/>
                  <a:pt x="6671197" y="1080364"/>
                </a:cubicBezTo>
                <a:lnTo>
                  <a:pt x="6676470" y="1079974"/>
                </a:lnTo>
                <a:lnTo>
                  <a:pt x="6690669" y="1081157"/>
                </a:lnTo>
                <a:lnTo>
                  <a:pt x="6696013" y="1083439"/>
                </a:lnTo>
                <a:cubicBezTo>
                  <a:pt x="6714659" y="1096831"/>
                  <a:pt x="6707064" y="1132397"/>
                  <a:pt x="6740322" y="1121917"/>
                </a:cubicBezTo>
                <a:cubicBezTo>
                  <a:pt x="6777379" y="1135267"/>
                  <a:pt x="6795570" y="1161544"/>
                  <a:pt x="6833807" y="1161011"/>
                </a:cubicBezTo>
                <a:cubicBezTo>
                  <a:pt x="6868480" y="1173587"/>
                  <a:pt x="6896192" y="1191661"/>
                  <a:pt x="6927369" y="1196593"/>
                </a:cubicBezTo>
                <a:cubicBezTo>
                  <a:pt x="6937448" y="1206652"/>
                  <a:pt x="6947967" y="1212962"/>
                  <a:pt x="6961728" y="1207960"/>
                </a:cubicBezTo>
                <a:cubicBezTo>
                  <a:pt x="6993273" y="1222224"/>
                  <a:pt x="6997099" y="1237549"/>
                  <a:pt x="7020835" y="1234906"/>
                </a:cubicBezTo>
                <a:cubicBezTo>
                  <a:pt x="7032558" y="1261629"/>
                  <a:pt x="7036129" y="1254234"/>
                  <a:pt x="7046578" y="1251394"/>
                </a:cubicBezTo>
                <a:lnTo>
                  <a:pt x="7047934" y="1251406"/>
                </a:lnTo>
                <a:lnTo>
                  <a:pt x="7049495" y="1255182"/>
                </a:lnTo>
                <a:lnTo>
                  <a:pt x="7054225" y="1258329"/>
                </a:lnTo>
                <a:lnTo>
                  <a:pt x="7068600" y="1262373"/>
                </a:lnTo>
                <a:lnTo>
                  <a:pt x="7074244" y="1263146"/>
                </a:lnTo>
                <a:cubicBezTo>
                  <a:pt x="7078045" y="1263956"/>
                  <a:pt x="7080454" y="1264854"/>
                  <a:pt x="7081993" y="1265870"/>
                </a:cubicBezTo>
                <a:cubicBezTo>
                  <a:pt x="7082033" y="1265972"/>
                  <a:pt x="7082070" y="1266074"/>
                  <a:pt x="7082110" y="1266175"/>
                </a:cubicBezTo>
                <a:lnTo>
                  <a:pt x="7089518" y="1268259"/>
                </a:lnTo>
                <a:cubicBezTo>
                  <a:pt x="7102195" y="1271230"/>
                  <a:pt x="7114696" y="1273604"/>
                  <a:pt x="7126734" y="1275440"/>
                </a:cubicBezTo>
                <a:cubicBezTo>
                  <a:pt x="7132048" y="1292149"/>
                  <a:pt x="7179071" y="1290989"/>
                  <a:pt x="7166397" y="1314577"/>
                </a:cubicBezTo>
                <a:cubicBezTo>
                  <a:pt x="7182398" y="1317802"/>
                  <a:pt x="7195014" y="1310572"/>
                  <a:pt x="7184558" y="1325296"/>
                </a:cubicBezTo>
                <a:cubicBezTo>
                  <a:pt x="7189670" y="1326829"/>
                  <a:pt x="7192326" y="1329317"/>
                  <a:pt x="7193847" y="1332295"/>
                </a:cubicBezTo>
                <a:cubicBezTo>
                  <a:pt x="7201400" y="1334799"/>
                  <a:pt x="7223183" y="1338509"/>
                  <a:pt x="7229876" y="1340317"/>
                </a:cubicBezTo>
                <a:lnTo>
                  <a:pt x="7234001" y="1343137"/>
                </a:lnTo>
                <a:lnTo>
                  <a:pt x="7258071" y="1345086"/>
                </a:lnTo>
                <a:lnTo>
                  <a:pt x="7291641" y="1350152"/>
                </a:lnTo>
                <a:lnTo>
                  <a:pt x="7308779" y="1351882"/>
                </a:lnTo>
                <a:cubicBezTo>
                  <a:pt x="7313975" y="1351274"/>
                  <a:pt x="7318846" y="1349894"/>
                  <a:pt x="7323221" y="1347429"/>
                </a:cubicBezTo>
                <a:cubicBezTo>
                  <a:pt x="7364626" y="1383179"/>
                  <a:pt x="7444915" y="1363402"/>
                  <a:pt x="7495470" y="1384709"/>
                </a:cubicBezTo>
                <a:cubicBezTo>
                  <a:pt x="7508218" y="1422328"/>
                  <a:pt x="7579353" y="1434753"/>
                  <a:pt x="7601447" y="1410288"/>
                </a:cubicBezTo>
                <a:cubicBezTo>
                  <a:pt x="7598834" y="1418772"/>
                  <a:pt x="7605508" y="1423097"/>
                  <a:pt x="7616199" y="1425276"/>
                </a:cubicBezTo>
                <a:lnTo>
                  <a:pt x="10773615" y="3136132"/>
                </a:lnTo>
                <a:lnTo>
                  <a:pt x="10775787" y="3137529"/>
                </a:lnTo>
                <a:cubicBezTo>
                  <a:pt x="10786240" y="3145172"/>
                  <a:pt x="10798221" y="3153027"/>
                  <a:pt x="10804324" y="3140649"/>
                </a:cubicBezTo>
                <a:cubicBezTo>
                  <a:pt x="10809723" y="3144823"/>
                  <a:pt x="10814565" y="3149647"/>
                  <a:pt x="10819333" y="3154674"/>
                </a:cubicBezTo>
                <a:lnTo>
                  <a:pt x="10821839" y="3157295"/>
                </a:lnTo>
                <a:lnTo>
                  <a:pt x="10833660" y="3163373"/>
                </a:lnTo>
                <a:lnTo>
                  <a:pt x="10834754" y="3170606"/>
                </a:lnTo>
                <a:lnTo>
                  <a:pt x="10850942" y="3183705"/>
                </a:lnTo>
                <a:cubicBezTo>
                  <a:pt x="10857349" y="3187758"/>
                  <a:pt x="10864651" y="3191121"/>
                  <a:pt x="10873328" y="3193348"/>
                </a:cubicBezTo>
                <a:cubicBezTo>
                  <a:pt x="10905671" y="3191064"/>
                  <a:pt x="10941725" y="3237129"/>
                  <a:pt x="10982088" y="3232948"/>
                </a:cubicBezTo>
                <a:cubicBezTo>
                  <a:pt x="10996566" y="3233607"/>
                  <a:pt x="11039128" y="3249083"/>
                  <a:pt x="11045804" y="3260190"/>
                </a:cubicBezTo>
                <a:cubicBezTo>
                  <a:pt x="11054394" y="3265102"/>
                  <a:pt x="11065261" y="3265806"/>
                  <a:pt x="11067877" y="3276112"/>
                </a:cubicBezTo>
                <a:cubicBezTo>
                  <a:pt x="11072863" y="3289160"/>
                  <a:pt x="11106676" y="3283562"/>
                  <a:pt x="11100133" y="3294598"/>
                </a:cubicBezTo>
                <a:cubicBezTo>
                  <a:pt x="11124073" y="3291036"/>
                  <a:pt x="11137818" y="3319523"/>
                  <a:pt x="11155409" y="3331539"/>
                </a:cubicBezTo>
                <a:cubicBezTo>
                  <a:pt x="11174654" y="3326420"/>
                  <a:pt x="11192585" y="3356681"/>
                  <a:pt x="11232547" y="3373667"/>
                </a:cubicBezTo>
                <a:cubicBezTo>
                  <a:pt x="11253817" y="3367406"/>
                  <a:pt x="11259426" y="3385289"/>
                  <a:pt x="11297822" y="3380555"/>
                </a:cubicBezTo>
                <a:cubicBezTo>
                  <a:pt x="11298642" y="3382712"/>
                  <a:pt x="11299837" y="3384869"/>
                  <a:pt x="11301370" y="3386958"/>
                </a:cubicBezTo>
                <a:cubicBezTo>
                  <a:pt x="11310286" y="3399106"/>
                  <a:pt x="11328469" y="3406428"/>
                  <a:pt x="11341986" y="3403320"/>
                </a:cubicBezTo>
                <a:cubicBezTo>
                  <a:pt x="11401759" y="3400186"/>
                  <a:pt x="11491279" y="3483029"/>
                  <a:pt x="11537404" y="3495439"/>
                </a:cubicBezTo>
                <a:cubicBezTo>
                  <a:pt x="11586963" y="3526994"/>
                  <a:pt x="11592812" y="3547332"/>
                  <a:pt x="11639337" y="3592655"/>
                </a:cubicBezTo>
                <a:cubicBezTo>
                  <a:pt x="11630549" y="3603460"/>
                  <a:pt x="11789978" y="3695145"/>
                  <a:pt x="11774154" y="3703763"/>
                </a:cubicBezTo>
                <a:cubicBezTo>
                  <a:pt x="11826264" y="3732639"/>
                  <a:pt x="11904763" y="3706282"/>
                  <a:pt x="11967899" y="3739403"/>
                </a:cubicBezTo>
                <a:cubicBezTo>
                  <a:pt x="12011157" y="3747387"/>
                  <a:pt x="12014039" y="3717536"/>
                  <a:pt x="12052251" y="3738161"/>
                </a:cubicBezTo>
                <a:cubicBezTo>
                  <a:pt x="12098308" y="3735454"/>
                  <a:pt x="12068119" y="3776817"/>
                  <a:pt x="12101844" y="3789810"/>
                </a:cubicBezTo>
                <a:cubicBezTo>
                  <a:pt x="12154764" y="3794672"/>
                  <a:pt x="12109764" y="3802536"/>
                  <a:pt x="12155104" y="3824490"/>
                </a:cubicBezTo>
                <a:lnTo>
                  <a:pt x="12191999" y="3836506"/>
                </a:lnTo>
                <a:lnTo>
                  <a:pt x="12191999" y="6858000"/>
                </a:lnTo>
                <a:lnTo>
                  <a:pt x="4040175" y="6858000"/>
                </a:lnTo>
                <a:lnTo>
                  <a:pt x="4035195" y="6847706"/>
                </a:lnTo>
                <a:cubicBezTo>
                  <a:pt x="4032568" y="6842752"/>
                  <a:pt x="4029362" y="6838141"/>
                  <a:pt x="4024571" y="6834979"/>
                </a:cubicBezTo>
                <a:lnTo>
                  <a:pt x="4019139" y="6832909"/>
                </a:lnTo>
                <a:lnTo>
                  <a:pt x="4004905" y="6832292"/>
                </a:lnTo>
                <a:lnTo>
                  <a:pt x="3999653" y="6832888"/>
                </a:lnTo>
                <a:cubicBezTo>
                  <a:pt x="3995997" y="6832991"/>
                  <a:pt x="3993519" y="6832662"/>
                  <a:pt x="3991753" y="6831995"/>
                </a:cubicBezTo>
                <a:lnTo>
                  <a:pt x="3991527" y="6831708"/>
                </a:lnTo>
                <a:lnTo>
                  <a:pt x="3984190" y="6831389"/>
                </a:lnTo>
                <a:cubicBezTo>
                  <a:pt x="3971881" y="6831458"/>
                  <a:pt x="3959975" y="6832096"/>
                  <a:pt x="3948690" y="6833171"/>
                </a:cubicBezTo>
                <a:cubicBezTo>
                  <a:pt x="3937168" y="6817308"/>
                  <a:pt x="3896526" y="6830072"/>
                  <a:pt x="3897895" y="6802710"/>
                </a:cubicBezTo>
                <a:cubicBezTo>
                  <a:pt x="3882580" y="6803333"/>
                  <a:pt x="3874524" y="6813872"/>
                  <a:pt x="3877604" y="6796164"/>
                </a:cubicBezTo>
                <a:cubicBezTo>
                  <a:pt x="3872503" y="6795847"/>
                  <a:pt x="3869156" y="6793943"/>
                  <a:pt x="3866602" y="6791257"/>
                </a:cubicBezTo>
                <a:lnTo>
                  <a:pt x="3865811" y="6790042"/>
                </a:lnTo>
                <a:lnTo>
                  <a:pt x="3831795" y="6791880"/>
                </a:lnTo>
                <a:lnTo>
                  <a:pt x="3827025" y="6789998"/>
                </a:lnTo>
                <a:lnTo>
                  <a:pt x="3805177" y="6793918"/>
                </a:lnTo>
                <a:lnTo>
                  <a:pt x="3793719" y="6794494"/>
                </a:lnTo>
                <a:lnTo>
                  <a:pt x="3790837" y="6797649"/>
                </a:lnTo>
                <a:cubicBezTo>
                  <a:pt x="3787525" y="6799392"/>
                  <a:pt x="3782528" y="6799753"/>
                  <a:pt x="3773741" y="6796976"/>
                </a:cubicBezTo>
                <a:lnTo>
                  <a:pt x="3771642" y="6795770"/>
                </a:lnTo>
                <a:lnTo>
                  <a:pt x="3758039" y="6799415"/>
                </a:lnTo>
                <a:cubicBezTo>
                  <a:pt x="3753750" y="6801320"/>
                  <a:pt x="3750057" y="6803937"/>
                  <a:pt x="3747245" y="6807548"/>
                </a:cubicBezTo>
                <a:cubicBezTo>
                  <a:pt x="3696321" y="6780992"/>
                  <a:pt x="3652949" y="6795386"/>
                  <a:pt x="3599970" y="6785929"/>
                </a:cubicBezTo>
                <a:cubicBezTo>
                  <a:pt x="3586653" y="6768168"/>
                  <a:pt x="3558494" y="6766895"/>
                  <a:pt x="3532509" y="6773888"/>
                </a:cubicBezTo>
                <a:lnTo>
                  <a:pt x="3519209" y="6779800"/>
                </a:lnTo>
                <a:lnTo>
                  <a:pt x="3518612" y="6767129"/>
                </a:lnTo>
                <a:cubicBezTo>
                  <a:pt x="3502497" y="6764543"/>
                  <a:pt x="3490176" y="6772267"/>
                  <a:pt x="3500042" y="6757140"/>
                </a:cubicBezTo>
                <a:cubicBezTo>
                  <a:pt x="3494873" y="6755808"/>
                  <a:pt x="3492119" y="6753429"/>
                  <a:pt x="3490483" y="6750514"/>
                </a:cubicBezTo>
                <a:lnTo>
                  <a:pt x="3490120" y="6749268"/>
                </a:lnTo>
                <a:lnTo>
                  <a:pt x="3454164" y="6743923"/>
                </a:lnTo>
                <a:lnTo>
                  <a:pt x="3449932" y="6741268"/>
                </a:lnTo>
                <a:lnTo>
                  <a:pt x="3413708" y="6738430"/>
                </a:lnTo>
                <a:lnTo>
                  <a:pt x="3409529" y="6740648"/>
                </a:lnTo>
                <a:cubicBezTo>
                  <a:pt x="3405440" y="6741520"/>
                  <a:pt x="3400122" y="6740815"/>
                  <a:pt x="3392060" y="6736539"/>
                </a:cubicBezTo>
                <a:lnTo>
                  <a:pt x="3390340" y="6735034"/>
                </a:lnTo>
                <a:lnTo>
                  <a:pt x="3374867" y="6735488"/>
                </a:lnTo>
                <a:cubicBezTo>
                  <a:pt x="3369698" y="6736301"/>
                  <a:pt x="3299359" y="6725960"/>
                  <a:pt x="3295084" y="6728596"/>
                </a:cubicBezTo>
                <a:cubicBezTo>
                  <a:pt x="3252298" y="6694507"/>
                  <a:pt x="3267437" y="6710324"/>
                  <a:pt x="3216076" y="6691033"/>
                </a:cubicBezTo>
                <a:cubicBezTo>
                  <a:pt x="3156302" y="6677749"/>
                  <a:pt x="3074349" y="6678933"/>
                  <a:pt x="3001959" y="6660812"/>
                </a:cubicBezTo>
                <a:lnTo>
                  <a:pt x="2781734" y="6582305"/>
                </a:lnTo>
                <a:cubicBezTo>
                  <a:pt x="2755216" y="6546497"/>
                  <a:pt x="2766871" y="6575703"/>
                  <a:pt x="2733334" y="6560298"/>
                </a:cubicBezTo>
                <a:cubicBezTo>
                  <a:pt x="2736336" y="6586734"/>
                  <a:pt x="2694672" y="6534196"/>
                  <a:pt x="2685391" y="6560171"/>
                </a:cubicBezTo>
                <a:cubicBezTo>
                  <a:pt x="2679581" y="6556545"/>
                  <a:pt x="2674247" y="6552214"/>
                  <a:pt x="2668962" y="6547670"/>
                </a:cubicBezTo>
                <a:lnTo>
                  <a:pt x="2666187" y="6545303"/>
                </a:lnTo>
                <a:lnTo>
                  <a:pt x="2653807" y="6540427"/>
                </a:lnTo>
                <a:lnTo>
                  <a:pt x="2651913" y="6533308"/>
                </a:lnTo>
                <a:lnTo>
                  <a:pt x="2611193" y="6514475"/>
                </a:lnTo>
                <a:cubicBezTo>
                  <a:pt x="2587389" y="6518638"/>
                  <a:pt x="2558457" y="6495830"/>
                  <a:pt x="2528835" y="6487649"/>
                </a:cubicBezTo>
                <a:lnTo>
                  <a:pt x="2514423" y="6486793"/>
                </a:lnTo>
                <a:lnTo>
                  <a:pt x="2432918" y="6454736"/>
                </a:lnTo>
                <a:lnTo>
                  <a:pt x="2375430" y="6436197"/>
                </a:lnTo>
                <a:lnTo>
                  <a:pt x="2361493" y="6435403"/>
                </a:lnTo>
                <a:lnTo>
                  <a:pt x="2350645" y="6424146"/>
                </a:lnTo>
                <a:cubicBezTo>
                  <a:pt x="2343160" y="6419055"/>
                  <a:pt x="2324593" y="6408165"/>
                  <a:pt x="2316586" y="6404861"/>
                </a:cubicBezTo>
                <a:lnTo>
                  <a:pt x="2302598" y="6404320"/>
                </a:lnTo>
                <a:lnTo>
                  <a:pt x="2297403" y="6401898"/>
                </a:lnTo>
                <a:lnTo>
                  <a:pt x="2284680" y="6395204"/>
                </a:lnTo>
                <a:cubicBezTo>
                  <a:pt x="2278293" y="6391284"/>
                  <a:pt x="2271187" y="6386738"/>
                  <a:pt x="2263087" y="6382362"/>
                </a:cubicBezTo>
                <a:lnTo>
                  <a:pt x="2256073" y="6379356"/>
                </a:lnTo>
                <a:lnTo>
                  <a:pt x="2242767" y="6365725"/>
                </a:lnTo>
                <a:cubicBezTo>
                  <a:pt x="2233158" y="6355559"/>
                  <a:pt x="2225384" y="6348313"/>
                  <a:pt x="2214365" y="6348882"/>
                </a:cubicBezTo>
                <a:cubicBezTo>
                  <a:pt x="2199689" y="6335057"/>
                  <a:pt x="2194477" y="6307257"/>
                  <a:pt x="2167979" y="6306175"/>
                </a:cubicBezTo>
                <a:cubicBezTo>
                  <a:pt x="2178518" y="6297514"/>
                  <a:pt x="2140912" y="6296490"/>
                  <a:pt x="2139905" y="6283988"/>
                </a:cubicBezTo>
                <a:cubicBezTo>
                  <a:pt x="2140515" y="6274349"/>
                  <a:pt x="2129249" y="6271795"/>
                  <a:pt x="2121768" y="6265897"/>
                </a:cubicBezTo>
                <a:cubicBezTo>
                  <a:pt x="2118343" y="6254820"/>
                  <a:pt x="2078379" y="6233484"/>
                  <a:pt x="2063279" y="6230325"/>
                </a:cubicBezTo>
                <a:cubicBezTo>
                  <a:pt x="2019205" y="6226876"/>
                  <a:pt x="1996148" y="6179466"/>
                  <a:pt x="1961177" y="6175749"/>
                </a:cubicBezTo>
                <a:cubicBezTo>
                  <a:pt x="1952728" y="6172226"/>
                  <a:pt x="1946103" y="6167936"/>
                  <a:pt x="1940650" y="6163188"/>
                </a:cubicBezTo>
                <a:lnTo>
                  <a:pt x="1927814" y="6148653"/>
                </a:lnTo>
                <a:lnTo>
                  <a:pt x="1929028" y="6142020"/>
                </a:lnTo>
                <a:lnTo>
                  <a:pt x="1918508" y="6134512"/>
                </a:lnTo>
                <a:lnTo>
                  <a:pt x="1916718" y="6131733"/>
                </a:lnTo>
                <a:cubicBezTo>
                  <a:pt x="1913318" y="6126408"/>
                  <a:pt x="1909774" y="6121255"/>
                  <a:pt x="1905430" y="6116581"/>
                </a:cubicBezTo>
                <a:cubicBezTo>
                  <a:pt x="1884407" y="6136448"/>
                  <a:pt x="1781620" y="6080094"/>
                  <a:pt x="1772975" y="6103644"/>
                </a:cubicBezTo>
                <a:cubicBezTo>
                  <a:pt x="1745450" y="6081417"/>
                  <a:pt x="1732530" y="6103710"/>
                  <a:pt x="1721239" y="6065803"/>
                </a:cubicBezTo>
                <a:cubicBezTo>
                  <a:pt x="1682804" y="6039411"/>
                  <a:pt x="1632317" y="5944511"/>
                  <a:pt x="1566198" y="5909553"/>
                </a:cubicBezTo>
                <a:cubicBezTo>
                  <a:pt x="1530537" y="5890563"/>
                  <a:pt x="1475175" y="5889432"/>
                  <a:pt x="1419833" y="5862012"/>
                </a:cubicBezTo>
                <a:cubicBezTo>
                  <a:pt x="1375775" y="5831672"/>
                  <a:pt x="1322428" y="5821551"/>
                  <a:pt x="1293711" y="5780773"/>
                </a:cubicBezTo>
                <a:cubicBezTo>
                  <a:pt x="1288164" y="5781899"/>
                  <a:pt x="1282535" y="5781964"/>
                  <a:pt x="1276884" y="5781282"/>
                </a:cubicBezTo>
                <a:lnTo>
                  <a:pt x="1260832" y="5777529"/>
                </a:lnTo>
                <a:lnTo>
                  <a:pt x="1259737" y="5775776"/>
                </a:lnTo>
                <a:cubicBezTo>
                  <a:pt x="1253374" y="5769941"/>
                  <a:pt x="1248240" y="5767910"/>
                  <a:pt x="1243663" y="5767568"/>
                </a:cubicBezTo>
                <a:lnTo>
                  <a:pt x="1238401" y="5768357"/>
                </a:lnTo>
                <a:lnTo>
                  <a:pt x="1226827" y="5763536"/>
                </a:lnTo>
                <a:lnTo>
                  <a:pt x="1164932" y="5738590"/>
                </a:lnTo>
                <a:lnTo>
                  <a:pt x="1165111" y="5737421"/>
                </a:lnTo>
                <a:cubicBezTo>
                  <a:pt x="1164727" y="5734476"/>
                  <a:pt x="1162963" y="5731690"/>
                  <a:pt x="1158258" y="5729163"/>
                </a:cubicBezTo>
                <a:cubicBezTo>
                  <a:pt x="1175070" y="5718786"/>
                  <a:pt x="1159025" y="5722136"/>
                  <a:pt x="1143665" y="5715598"/>
                </a:cubicBezTo>
                <a:cubicBezTo>
                  <a:pt x="1166351" y="5698024"/>
                  <a:pt x="1116930" y="5688064"/>
                  <a:pt x="1118122" y="5672283"/>
                </a:cubicBezTo>
                <a:cubicBezTo>
                  <a:pt x="1106329" y="5667875"/>
                  <a:pt x="1094269" y="5662894"/>
                  <a:pt x="1082268" y="5657350"/>
                </a:cubicBezTo>
                <a:lnTo>
                  <a:pt x="1075393" y="5653807"/>
                </a:lnTo>
                <a:cubicBezTo>
                  <a:pt x="1075394" y="5653710"/>
                  <a:pt x="1075394" y="5653611"/>
                  <a:pt x="1075395" y="5653513"/>
                </a:cubicBezTo>
                <a:cubicBezTo>
                  <a:pt x="1074203" y="5652272"/>
                  <a:pt x="1072055" y="5650925"/>
                  <a:pt x="1068424" y="5649334"/>
                </a:cubicBezTo>
                <a:lnTo>
                  <a:pt x="1049520" y="5640476"/>
                </a:lnTo>
                <a:lnTo>
                  <a:pt x="1045864" y="5636632"/>
                </a:lnTo>
                <a:lnTo>
                  <a:pt x="1045757" y="5632979"/>
                </a:lnTo>
                <a:lnTo>
                  <a:pt x="1044350" y="5632652"/>
                </a:lnTo>
                <a:cubicBezTo>
                  <a:pt x="1032328" y="5632689"/>
                  <a:pt x="1025637" y="5638290"/>
                  <a:pt x="1024186" y="5612300"/>
                </a:cubicBezTo>
                <a:cubicBezTo>
                  <a:pt x="998412" y="5609063"/>
                  <a:pt x="1000596" y="5594832"/>
                  <a:pt x="973495" y="5575059"/>
                </a:cubicBezTo>
                <a:cubicBezTo>
                  <a:pt x="957154" y="5576199"/>
                  <a:pt x="948742" y="5568254"/>
                  <a:pt x="942299" y="5557148"/>
                </a:cubicBezTo>
                <a:cubicBezTo>
                  <a:pt x="911827" y="5545583"/>
                  <a:pt x="890246" y="5523386"/>
                  <a:pt x="859213" y="5504353"/>
                </a:cubicBezTo>
                <a:cubicBezTo>
                  <a:pt x="819190" y="5495896"/>
                  <a:pt x="810827" y="5468779"/>
                  <a:pt x="777621" y="5448518"/>
                </a:cubicBezTo>
                <a:cubicBezTo>
                  <a:pt x="738781" y="5449883"/>
                  <a:pt x="760999" y="5420699"/>
                  <a:pt x="746978" y="5404694"/>
                </a:cubicBezTo>
                <a:lnTo>
                  <a:pt x="742331" y="5401458"/>
                </a:lnTo>
                <a:lnTo>
                  <a:pt x="728026" y="5397116"/>
                </a:lnTo>
                <a:lnTo>
                  <a:pt x="722379" y="5396226"/>
                </a:lnTo>
                <a:cubicBezTo>
                  <a:pt x="718589" y="5395337"/>
                  <a:pt x="716197" y="5394391"/>
                  <a:pt x="714684" y="5393345"/>
                </a:cubicBezTo>
                <a:lnTo>
                  <a:pt x="714579" y="5393038"/>
                </a:lnTo>
                <a:lnTo>
                  <a:pt x="670051" y="5382838"/>
                </a:lnTo>
                <a:cubicBezTo>
                  <a:pt x="665280" y="5366103"/>
                  <a:pt x="617993" y="5366216"/>
                  <a:pt x="631522" y="5343039"/>
                </a:cubicBezTo>
                <a:cubicBezTo>
                  <a:pt x="615556" y="5339477"/>
                  <a:pt x="602635" y="5346389"/>
                  <a:pt x="613641" y="5331978"/>
                </a:cubicBezTo>
                <a:cubicBezTo>
                  <a:pt x="608555" y="5330339"/>
                  <a:pt x="605969" y="5327805"/>
                  <a:pt x="604546" y="5324812"/>
                </a:cubicBezTo>
                <a:lnTo>
                  <a:pt x="604272" y="5323553"/>
                </a:lnTo>
                <a:lnTo>
                  <a:pt x="568614" y="5316037"/>
                </a:lnTo>
                <a:lnTo>
                  <a:pt x="528452" y="5308096"/>
                </a:lnTo>
                <a:lnTo>
                  <a:pt x="524103" y="5310044"/>
                </a:lnTo>
                <a:cubicBezTo>
                  <a:pt x="519935" y="5310660"/>
                  <a:pt x="514655" y="5309630"/>
                  <a:pt x="506887" y="5304889"/>
                </a:cubicBezTo>
                <a:lnTo>
                  <a:pt x="505272" y="5303292"/>
                </a:lnTo>
                <a:lnTo>
                  <a:pt x="489723" y="5302789"/>
                </a:lnTo>
                <a:cubicBezTo>
                  <a:pt x="484484" y="5303280"/>
                  <a:pt x="425929" y="5292631"/>
                  <a:pt x="421447" y="5294985"/>
                </a:cubicBezTo>
                <a:cubicBezTo>
                  <a:pt x="381055" y="5258514"/>
                  <a:pt x="383859" y="5271206"/>
                  <a:pt x="333782" y="5248897"/>
                </a:cubicBezTo>
                <a:cubicBezTo>
                  <a:pt x="280694" y="5228973"/>
                  <a:pt x="205280" y="5185889"/>
                  <a:pt x="150572" y="5169484"/>
                </a:cubicBezTo>
                <a:cubicBezTo>
                  <a:pt x="119736" y="5170904"/>
                  <a:pt x="38961" y="5164601"/>
                  <a:pt x="5531" y="5150468"/>
                </a:cubicBezTo>
                <a:lnTo>
                  <a:pt x="0" y="5148136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2142A-412A-40E5-BCCA-6D8C76505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9" y="1128292"/>
            <a:ext cx="4936103" cy="26648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44C5E3-2951-4A34-9B83-ABC05FBB8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2109" y="4135499"/>
            <a:ext cx="4358397" cy="98402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7B1A02A-F91C-4C09-B319-5F5F19A20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77592" y="615950"/>
            <a:ext cx="3330773" cy="34902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1E061CBD-EFE4-4D47-8C11-E4F950FC37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69199" y="615948"/>
            <a:ext cx="3339165" cy="3490250"/>
          </a:xfrm>
          <a:custGeom>
            <a:avLst/>
            <a:gdLst>
              <a:gd name="connsiteX0" fmla="*/ 0 w 3330774"/>
              <a:gd name="connsiteY0" fmla="*/ 0 h 3490250"/>
              <a:gd name="connsiteX1" fmla="*/ 3330774 w 3330774"/>
              <a:gd name="connsiteY1" fmla="*/ 0 h 3490250"/>
              <a:gd name="connsiteX2" fmla="*/ 3330774 w 3330774"/>
              <a:gd name="connsiteY2" fmla="*/ 3490250 h 3490250"/>
              <a:gd name="connsiteX3" fmla="*/ 0 w 3330774"/>
              <a:gd name="connsiteY3" fmla="*/ 3490250 h 3490250"/>
              <a:gd name="connsiteX4" fmla="*/ 0 w 3330774"/>
              <a:gd name="connsiteY4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8391 w 3339165"/>
              <a:gd name="connsiteY3" fmla="*/ 3490250 h 3490250"/>
              <a:gd name="connsiteX4" fmla="*/ 0 w 3339165"/>
              <a:gd name="connsiteY4" fmla="*/ 2673352 h 3490250"/>
              <a:gd name="connsiteX5" fmla="*/ 8391 w 3339165"/>
              <a:gd name="connsiteY5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8391 w 3339165"/>
              <a:gd name="connsiteY4" fmla="*/ 34902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  <a:gd name="connsiteX0" fmla="*/ 8391 w 3339165"/>
              <a:gd name="connsiteY0" fmla="*/ 0 h 3490250"/>
              <a:gd name="connsiteX1" fmla="*/ 3339165 w 3339165"/>
              <a:gd name="connsiteY1" fmla="*/ 0 h 3490250"/>
              <a:gd name="connsiteX2" fmla="*/ 3339165 w 3339165"/>
              <a:gd name="connsiteY2" fmla="*/ 3490250 h 3490250"/>
              <a:gd name="connsiteX3" fmla="*/ 1162051 w 3339165"/>
              <a:gd name="connsiteY3" fmla="*/ 3486152 h 3490250"/>
              <a:gd name="connsiteX4" fmla="*/ 1157741 w 3339165"/>
              <a:gd name="connsiteY4" fmla="*/ 2677450 h 3490250"/>
              <a:gd name="connsiteX5" fmla="*/ 0 w 3339165"/>
              <a:gd name="connsiteY5" fmla="*/ 2673352 h 3490250"/>
              <a:gd name="connsiteX6" fmla="*/ 8391 w 3339165"/>
              <a:gd name="connsiteY6" fmla="*/ 0 h 349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9165" h="3490250">
                <a:moveTo>
                  <a:pt x="8391" y="0"/>
                </a:moveTo>
                <a:lnTo>
                  <a:pt x="3339165" y="0"/>
                </a:lnTo>
                <a:lnTo>
                  <a:pt x="3339165" y="3490250"/>
                </a:lnTo>
                <a:lnTo>
                  <a:pt x="1162051" y="3486152"/>
                </a:lnTo>
                <a:cubicBezTo>
                  <a:pt x="1160614" y="3216585"/>
                  <a:pt x="1159178" y="2947017"/>
                  <a:pt x="1157741" y="2677450"/>
                </a:cubicBezTo>
                <a:lnTo>
                  <a:pt x="0" y="2673352"/>
                </a:lnTo>
                <a:lnTo>
                  <a:pt x="8391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171568-C587-434F-B3BF-5E0F0DA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8564" y="4382732"/>
            <a:ext cx="2220050" cy="1651245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1AAF8D-59B9-4EBC-AFD5-6A23FB09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5073" y="3299383"/>
            <a:ext cx="2188956" cy="235714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4">
            <a:extLst>
              <a:ext uri="{FF2B5EF4-FFF2-40B4-BE49-F238E27FC236}">
                <a16:creationId xmlns:a16="http://schemas.microsoft.com/office/drawing/2014/main" id="{5DA8A2F6-22B7-4A2A-AB6A-D1A0194EFE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69655" y="3429000"/>
            <a:ext cx="1918660" cy="211022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7F0A11D1-5C3D-4F4B-A0CC-3D77FEC450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18563" y="4382729"/>
            <a:ext cx="2220051" cy="165124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16868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8DF6718-41ED-4C54-A5E0-6854E6A5F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108B8EB-11C2-417E-9AEB-0014B67F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D0BE230-847C-4C6B-886E-DC67B7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CC2C-03CF-494D-B7E3-F35D55A0559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0925" y="1995488"/>
            <a:ext cx="9520238" cy="40513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41F9C1F-F806-4AEE-8DC8-32E0C226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9551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FB9366C-3E3E-485E-97C4-5AE3247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41B15B-1C95-4DB3-A374-0EA6128AD7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79513" y="2151063"/>
            <a:ext cx="8662987" cy="35639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F4243C0-3183-4D64-AB76-1BFF75CD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9E6693E-0940-4734-963E-221C7CA1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E81E05B4-02F5-4BAF-8B6C-730F83EF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11612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F030B83-B804-40A5-BE0B-EA9097BBB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-1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2F67449-199C-45EB-BB1F-61EEC28C3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97" y="6114200"/>
            <a:ext cx="6884902" cy="743798"/>
          </a:xfrm>
          <a:custGeom>
            <a:avLst/>
            <a:gdLst>
              <a:gd name="connsiteX0" fmla="*/ 6884902 w 6884902"/>
              <a:gd name="connsiteY0" fmla="*/ 0 h 743798"/>
              <a:gd name="connsiteX1" fmla="*/ 6884902 w 6884902"/>
              <a:gd name="connsiteY1" fmla="*/ 743798 h 743798"/>
              <a:gd name="connsiteX2" fmla="*/ 0 w 6884902"/>
              <a:gd name="connsiteY2" fmla="*/ 743798 h 743798"/>
              <a:gd name="connsiteX3" fmla="*/ 27126 w 6884902"/>
              <a:gd name="connsiteY3" fmla="*/ 734875 h 743798"/>
              <a:gd name="connsiteX4" fmla="*/ 115379 w 6884902"/>
              <a:gd name="connsiteY4" fmla="*/ 742294 h 743798"/>
              <a:gd name="connsiteX5" fmla="*/ 119085 w 6884902"/>
              <a:gd name="connsiteY5" fmla="*/ 735518 h 743798"/>
              <a:gd name="connsiteX6" fmla="*/ 171815 w 6884902"/>
              <a:gd name="connsiteY6" fmla="*/ 725758 h 743798"/>
              <a:gd name="connsiteX7" fmla="*/ 376446 w 6884902"/>
              <a:gd name="connsiteY7" fmla="*/ 728420 h 743798"/>
              <a:gd name="connsiteX8" fmla="*/ 478937 w 6884902"/>
              <a:gd name="connsiteY8" fmla="*/ 708330 h 743798"/>
              <a:gd name="connsiteX9" fmla="*/ 512102 w 6884902"/>
              <a:gd name="connsiteY9" fmla="*/ 695257 h 743798"/>
              <a:gd name="connsiteX10" fmla="*/ 567866 w 6884902"/>
              <a:gd name="connsiteY10" fmla="*/ 673724 h 743798"/>
              <a:gd name="connsiteX11" fmla="*/ 601635 w 6884902"/>
              <a:gd name="connsiteY11" fmla="*/ 642996 h 743798"/>
              <a:gd name="connsiteX12" fmla="*/ 651399 w 6884902"/>
              <a:gd name="connsiteY12" fmla="*/ 630790 h 743798"/>
              <a:gd name="connsiteX13" fmla="*/ 673188 w 6884902"/>
              <a:gd name="connsiteY13" fmla="*/ 646879 h 743798"/>
              <a:gd name="connsiteX14" fmla="*/ 723099 w 6884902"/>
              <a:gd name="connsiteY14" fmla="*/ 627680 h 743798"/>
              <a:gd name="connsiteX15" fmla="*/ 797690 w 6884902"/>
              <a:gd name="connsiteY15" fmla="*/ 596478 h 743798"/>
              <a:gd name="connsiteX16" fmla="*/ 843350 w 6884902"/>
              <a:gd name="connsiteY16" fmla="*/ 583370 h 743798"/>
              <a:gd name="connsiteX17" fmla="*/ 965206 w 6884902"/>
              <a:gd name="connsiteY17" fmla="*/ 542258 h 743798"/>
              <a:gd name="connsiteX18" fmla="*/ 1085071 w 6884902"/>
              <a:gd name="connsiteY18" fmla="*/ 497034 h 743798"/>
              <a:gd name="connsiteX19" fmla="*/ 1131215 w 6884902"/>
              <a:gd name="connsiteY19" fmla="*/ 452250 h 743798"/>
              <a:gd name="connsiteX20" fmla="*/ 1138042 w 6884902"/>
              <a:gd name="connsiteY20" fmla="*/ 449608 h 743798"/>
              <a:gd name="connsiteX21" fmla="*/ 1158791 w 6884902"/>
              <a:gd name="connsiteY21" fmla="*/ 448308 h 743798"/>
              <a:gd name="connsiteX22" fmla="*/ 1166938 w 6884902"/>
              <a:gd name="connsiteY22" fmla="*/ 448793 h 743798"/>
              <a:gd name="connsiteX23" fmla="*/ 1178126 w 6884902"/>
              <a:gd name="connsiteY23" fmla="*/ 447429 h 743798"/>
              <a:gd name="connsiteX24" fmla="*/ 1178292 w 6884902"/>
              <a:gd name="connsiteY24" fmla="*/ 447085 h 743798"/>
              <a:gd name="connsiteX25" fmla="*/ 1188986 w 6884902"/>
              <a:gd name="connsiteY25" fmla="*/ 446415 h 743798"/>
              <a:gd name="connsiteX26" fmla="*/ 1242707 w 6884902"/>
              <a:gd name="connsiteY26" fmla="*/ 447058 h 743798"/>
              <a:gd name="connsiteX27" fmla="*/ 1299968 w 6884902"/>
              <a:gd name="connsiteY27" fmla="*/ 409364 h 743798"/>
              <a:gd name="connsiteX28" fmla="*/ 1326181 w 6884902"/>
              <a:gd name="connsiteY28" fmla="*/ 400884 h 743798"/>
              <a:gd name="connsiteX29" fmla="*/ 1339591 w 6884902"/>
              <a:gd name="connsiteY29" fmla="*/ 394698 h 743798"/>
              <a:gd name="connsiteX30" fmla="*/ 1340045 w 6884902"/>
              <a:gd name="connsiteY30" fmla="*/ 393242 h 743798"/>
              <a:gd name="connsiteX31" fmla="*/ 1391597 w 6884902"/>
              <a:gd name="connsiteY31" fmla="*/ 394015 h 743798"/>
              <a:gd name="connsiteX32" fmla="*/ 1397556 w 6884902"/>
              <a:gd name="connsiteY32" fmla="*/ 391620 h 743798"/>
              <a:gd name="connsiteX33" fmla="*/ 1432293 w 6884902"/>
              <a:gd name="connsiteY33" fmla="*/ 395320 h 743798"/>
              <a:gd name="connsiteX34" fmla="*/ 1449635 w 6884902"/>
              <a:gd name="connsiteY34" fmla="*/ 395528 h 743798"/>
              <a:gd name="connsiteX35" fmla="*/ 1455784 w 6884902"/>
              <a:gd name="connsiteY35" fmla="*/ 399103 h 743798"/>
              <a:gd name="connsiteX36" fmla="*/ 1480749 w 6884902"/>
              <a:gd name="connsiteY36" fmla="*/ 397623 h 743798"/>
              <a:gd name="connsiteX37" fmla="*/ 1483145 w 6884902"/>
              <a:gd name="connsiteY37" fmla="*/ 396127 h 743798"/>
              <a:gd name="connsiteX38" fmla="*/ 1505486 w 6884902"/>
              <a:gd name="connsiteY38" fmla="*/ 399840 h 743798"/>
              <a:gd name="connsiteX39" fmla="*/ 1526331 w 6884902"/>
              <a:gd name="connsiteY39" fmla="*/ 408916 h 743798"/>
              <a:gd name="connsiteX40" fmla="*/ 1731977 w 6884902"/>
              <a:gd name="connsiteY40" fmla="*/ 377654 h 743798"/>
              <a:gd name="connsiteX41" fmla="*/ 1927926 w 6884902"/>
              <a:gd name="connsiteY41" fmla="*/ 402540 h 743798"/>
              <a:gd name="connsiteX42" fmla="*/ 2039066 w 6884902"/>
              <a:gd name="connsiteY42" fmla="*/ 384239 h 743798"/>
              <a:gd name="connsiteX43" fmla="*/ 2066971 w 6884902"/>
              <a:gd name="connsiteY43" fmla="*/ 352504 h 743798"/>
              <a:gd name="connsiteX44" fmla="*/ 2352227 w 6884902"/>
              <a:gd name="connsiteY44" fmla="*/ 332772 h 743798"/>
              <a:gd name="connsiteX45" fmla="*/ 2420782 w 6884902"/>
              <a:gd name="connsiteY45" fmla="*/ 315623 h 743798"/>
              <a:gd name="connsiteX46" fmla="*/ 2489923 w 6884902"/>
              <a:gd name="connsiteY46" fmla="*/ 325254 h 743798"/>
              <a:gd name="connsiteX47" fmla="*/ 2512908 w 6884902"/>
              <a:gd name="connsiteY47" fmla="*/ 313254 h 743798"/>
              <a:gd name="connsiteX48" fmla="*/ 2516774 w 6884902"/>
              <a:gd name="connsiteY48" fmla="*/ 310914 h 743798"/>
              <a:gd name="connsiteX49" fmla="*/ 2534351 w 6884902"/>
              <a:gd name="connsiteY49" fmla="*/ 307450 h 743798"/>
              <a:gd name="connsiteX50" fmla="*/ 2536682 w 6884902"/>
              <a:gd name="connsiteY50" fmla="*/ 299095 h 743798"/>
              <a:gd name="connsiteX51" fmla="*/ 2561256 w 6884902"/>
              <a:gd name="connsiteY51" fmla="*/ 288595 h 743798"/>
              <a:gd name="connsiteX52" fmla="*/ 2594340 w 6884902"/>
              <a:gd name="connsiteY52" fmla="*/ 284279 h 743798"/>
              <a:gd name="connsiteX53" fmla="*/ 2754315 w 6884902"/>
              <a:gd name="connsiteY53" fmla="*/ 272035 h 743798"/>
              <a:gd name="connsiteX54" fmla="*/ 2848461 w 6884902"/>
              <a:gd name="connsiteY54" fmla="*/ 259995 h 743798"/>
              <a:gd name="connsiteX55" fmla="*/ 2881763 w 6884902"/>
              <a:gd name="connsiteY55" fmla="*/ 248015 h 743798"/>
              <a:gd name="connsiteX56" fmla="*/ 2929923 w 6884902"/>
              <a:gd name="connsiteY56" fmla="*/ 236264 h 743798"/>
              <a:gd name="connsiteX57" fmla="*/ 3013011 w 6884902"/>
              <a:gd name="connsiteY57" fmla="*/ 209792 h 743798"/>
              <a:gd name="connsiteX58" fmla="*/ 3127959 w 6884902"/>
              <a:gd name="connsiteY58" fmla="*/ 184197 h 743798"/>
              <a:gd name="connsiteX59" fmla="*/ 3222182 w 6884902"/>
              <a:gd name="connsiteY59" fmla="*/ 197182 h 743798"/>
              <a:gd name="connsiteX60" fmla="*/ 3227944 w 6884902"/>
              <a:gd name="connsiteY60" fmla="*/ 190625 h 743798"/>
              <a:gd name="connsiteX61" fmla="*/ 3287850 w 6884902"/>
              <a:gd name="connsiteY61" fmla="*/ 184162 h 743798"/>
              <a:gd name="connsiteX62" fmla="*/ 3510033 w 6884902"/>
              <a:gd name="connsiteY62" fmla="*/ 199700 h 743798"/>
              <a:gd name="connsiteX63" fmla="*/ 3626764 w 6884902"/>
              <a:gd name="connsiteY63" fmla="*/ 186016 h 743798"/>
              <a:gd name="connsiteX64" fmla="*/ 3666208 w 6884902"/>
              <a:gd name="connsiteY64" fmla="*/ 175002 h 743798"/>
              <a:gd name="connsiteX65" fmla="*/ 3732418 w 6884902"/>
              <a:gd name="connsiteY65" fmla="*/ 156931 h 743798"/>
              <a:gd name="connsiteX66" fmla="*/ 3777013 w 6884902"/>
              <a:gd name="connsiteY66" fmla="*/ 128263 h 743798"/>
              <a:gd name="connsiteX67" fmla="*/ 3791237 w 6884902"/>
              <a:gd name="connsiteY67" fmla="*/ 121680 h 743798"/>
              <a:gd name="connsiteX68" fmla="*/ 3819855 w 6884902"/>
              <a:gd name="connsiteY68" fmla="*/ 124632 h 743798"/>
              <a:gd name="connsiteX69" fmla="*/ 3830389 w 6884902"/>
              <a:gd name="connsiteY69" fmla="*/ 120647 h 743798"/>
              <a:gd name="connsiteX70" fmla="*/ 3834351 w 6884902"/>
              <a:gd name="connsiteY70" fmla="*/ 121037 h 743798"/>
              <a:gd name="connsiteX71" fmla="*/ 3843706 w 6884902"/>
              <a:gd name="connsiteY71" fmla="*/ 120883 h 743798"/>
              <a:gd name="connsiteX72" fmla="*/ 3842600 w 6884902"/>
              <a:gd name="connsiteY72" fmla="*/ 126413 h 743798"/>
              <a:gd name="connsiteX73" fmla="*/ 3853952 w 6884902"/>
              <a:gd name="connsiteY73" fmla="*/ 136656 h 743798"/>
              <a:gd name="connsiteX74" fmla="*/ 3907631 w 6884902"/>
              <a:gd name="connsiteY74" fmla="*/ 132934 h 743798"/>
              <a:gd name="connsiteX75" fmla="*/ 3910440 w 6884902"/>
              <a:gd name="connsiteY75" fmla="*/ 126683 h 743798"/>
              <a:gd name="connsiteX76" fmla="*/ 3917188 w 6884902"/>
              <a:gd name="connsiteY76" fmla="*/ 125602 h 743798"/>
              <a:gd name="connsiteX77" fmla="*/ 3922391 w 6884902"/>
              <a:gd name="connsiteY77" fmla="*/ 131325 h 743798"/>
              <a:gd name="connsiteX78" fmla="*/ 4013052 w 6884902"/>
              <a:gd name="connsiteY78" fmla="*/ 144017 h 743798"/>
              <a:gd name="connsiteX79" fmla="*/ 4134276 w 6884902"/>
              <a:gd name="connsiteY79" fmla="*/ 150881 h 743798"/>
              <a:gd name="connsiteX80" fmla="*/ 4220708 w 6884902"/>
              <a:gd name="connsiteY80" fmla="*/ 123569 h 743798"/>
              <a:gd name="connsiteX81" fmla="*/ 4228793 w 6884902"/>
              <a:gd name="connsiteY81" fmla="*/ 129027 h 743798"/>
              <a:gd name="connsiteX82" fmla="*/ 4289352 w 6884902"/>
              <a:gd name="connsiteY82" fmla="*/ 125936 h 743798"/>
              <a:gd name="connsiteX83" fmla="*/ 4498904 w 6884902"/>
              <a:gd name="connsiteY83" fmla="*/ 76157 h 743798"/>
              <a:gd name="connsiteX84" fmla="*/ 4617321 w 6884902"/>
              <a:gd name="connsiteY84" fmla="*/ 71192 h 743798"/>
              <a:gd name="connsiteX85" fmla="*/ 4659769 w 6884902"/>
              <a:gd name="connsiteY85" fmla="*/ 75711 h 743798"/>
              <a:gd name="connsiteX86" fmla="*/ 4730861 w 6884902"/>
              <a:gd name="connsiteY86" fmla="*/ 82892 h 743798"/>
              <a:gd name="connsiteX87" fmla="*/ 4785028 w 6884902"/>
              <a:gd name="connsiteY87" fmla="*/ 103727 h 743798"/>
              <a:gd name="connsiteX88" fmla="*/ 4844064 w 6884902"/>
              <a:gd name="connsiteY88" fmla="*/ 103602 h 743798"/>
              <a:gd name="connsiteX89" fmla="*/ 4856445 w 6884902"/>
              <a:gd name="connsiteY89" fmla="*/ 83569 h 743798"/>
              <a:gd name="connsiteX90" fmla="*/ 4920029 w 6884902"/>
              <a:gd name="connsiteY90" fmla="*/ 89928 h 743798"/>
              <a:gd name="connsiteX91" fmla="*/ 5016630 w 6884902"/>
              <a:gd name="connsiteY91" fmla="*/ 101768 h 743798"/>
              <a:gd name="connsiteX92" fmla="*/ 5072000 w 6884902"/>
              <a:gd name="connsiteY92" fmla="*/ 103431 h 743798"/>
              <a:gd name="connsiteX93" fmla="*/ 5223617 w 6884902"/>
              <a:gd name="connsiteY93" fmla="*/ 113585 h 743798"/>
              <a:gd name="connsiteX94" fmla="*/ 5375764 w 6884902"/>
              <a:gd name="connsiteY94" fmla="*/ 128031 h 743798"/>
              <a:gd name="connsiteX95" fmla="*/ 5467493 w 6884902"/>
              <a:gd name="connsiteY95" fmla="*/ 160725 h 743798"/>
              <a:gd name="connsiteX96" fmla="*/ 5592386 w 6884902"/>
              <a:gd name="connsiteY96" fmla="*/ 169993 h 743798"/>
              <a:gd name="connsiteX97" fmla="*/ 5613523 w 6884902"/>
              <a:gd name="connsiteY97" fmla="*/ 175081 h 743798"/>
              <a:gd name="connsiteX98" fmla="*/ 5642164 w 6884902"/>
              <a:gd name="connsiteY98" fmla="*/ 170935 h 743798"/>
              <a:gd name="connsiteX99" fmla="*/ 5756901 w 6884902"/>
              <a:gd name="connsiteY99" fmla="*/ 153199 h 743798"/>
              <a:gd name="connsiteX100" fmla="*/ 5846658 w 6884902"/>
              <a:gd name="connsiteY100" fmla="*/ 129231 h 743798"/>
              <a:gd name="connsiteX101" fmla="*/ 5960723 w 6884902"/>
              <a:gd name="connsiteY101" fmla="*/ 141349 h 743798"/>
              <a:gd name="connsiteX102" fmla="*/ 6029533 w 6884902"/>
              <a:gd name="connsiteY102" fmla="*/ 134708 h 743798"/>
              <a:gd name="connsiteX103" fmla="*/ 6141114 w 6884902"/>
              <a:gd name="connsiteY103" fmla="*/ 102420 h 743798"/>
              <a:gd name="connsiteX104" fmla="*/ 6290631 w 6884902"/>
              <a:gd name="connsiteY104" fmla="*/ 107235 h 743798"/>
              <a:gd name="connsiteX105" fmla="*/ 6322797 w 6884902"/>
              <a:gd name="connsiteY105" fmla="*/ 136600 h 743798"/>
              <a:gd name="connsiteX106" fmla="*/ 6364905 w 6884902"/>
              <a:gd name="connsiteY106" fmla="*/ 153794 h 743798"/>
              <a:gd name="connsiteX107" fmla="*/ 6380411 w 6884902"/>
              <a:gd name="connsiteY107" fmla="*/ 110920 h 743798"/>
              <a:gd name="connsiteX108" fmla="*/ 6507882 w 6884902"/>
              <a:gd name="connsiteY108" fmla="*/ 75874 h 743798"/>
              <a:gd name="connsiteX109" fmla="*/ 6571798 w 6884902"/>
              <a:gd name="connsiteY109" fmla="*/ 63169 h 743798"/>
              <a:gd name="connsiteX110" fmla="*/ 6671871 w 6884902"/>
              <a:gd name="connsiteY110" fmla="*/ 53111 h 743798"/>
              <a:gd name="connsiteX111" fmla="*/ 6702257 w 6884902"/>
              <a:gd name="connsiteY111" fmla="*/ 48333 h 743798"/>
              <a:gd name="connsiteX112" fmla="*/ 6845793 w 6884902"/>
              <a:gd name="connsiteY112" fmla="*/ 15687 h 743798"/>
              <a:gd name="connsiteX113" fmla="*/ 6884902 w 6884902"/>
              <a:gd name="connsiteY113" fmla="*/ 0 h 743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884902" h="743798">
                <a:moveTo>
                  <a:pt x="6884902" y="0"/>
                </a:moveTo>
                <a:lnTo>
                  <a:pt x="6884902" y="743798"/>
                </a:lnTo>
                <a:lnTo>
                  <a:pt x="0" y="743798"/>
                </a:lnTo>
                <a:lnTo>
                  <a:pt x="27126" y="734875"/>
                </a:lnTo>
                <a:cubicBezTo>
                  <a:pt x="57422" y="747420"/>
                  <a:pt x="61877" y="727475"/>
                  <a:pt x="115379" y="742294"/>
                </a:cubicBezTo>
                <a:cubicBezTo>
                  <a:pt x="116112" y="739922"/>
                  <a:pt x="117361" y="737640"/>
                  <a:pt x="119085" y="735518"/>
                </a:cubicBezTo>
                <a:cubicBezTo>
                  <a:pt x="129112" y="723190"/>
                  <a:pt x="152718" y="718820"/>
                  <a:pt x="171815" y="725758"/>
                </a:cubicBezTo>
                <a:cubicBezTo>
                  <a:pt x="254335" y="743783"/>
                  <a:pt x="315449" y="732160"/>
                  <a:pt x="376446" y="728420"/>
                </a:cubicBezTo>
                <a:cubicBezTo>
                  <a:pt x="443766" y="720884"/>
                  <a:pt x="382876" y="694187"/>
                  <a:pt x="478937" y="708330"/>
                </a:cubicBezTo>
                <a:cubicBezTo>
                  <a:pt x="481653" y="694984"/>
                  <a:pt x="491722" y="692625"/>
                  <a:pt x="512102" y="695257"/>
                </a:cubicBezTo>
                <a:cubicBezTo>
                  <a:pt x="544359" y="690712"/>
                  <a:pt x="526550" y="661413"/>
                  <a:pt x="567866" y="673724"/>
                </a:cubicBezTo>
                <a:cubicBezTo>
                  <a:pt x="553862" y="658754"/>
                  <a:pt x="624892" y="657043"/>
                  <a:pt x="601635" y="642996"/>
                </a:cubicBezTo>
                <a:cubicBezTo>
                  <a:pt x="614794" y="624843"/>
                  <a:pt x="637406" y="647015"/>
                  <a:pt x="651399" y="630790"/>
                </a:cubicBezTo>
                <a:cubicBezTo>
                  <a:pt x="673033" y="623801"/>
                  <a:pt x="646939" y="650176"/>
                  <a:pt x="673188" y="646879"/>
                </a:cubicBezTo>
                <a:cubicBezTo>
                  <a:pt x="703518" y="640000"/>
                  <a:pt x="718617" y="669290"/>
                  <a:pt x="723099" y="627680"/>
                </a:cubicBezTo>
                <a:cubicBezTo>
                  <a:pt x="760253" y="630911"/>
                  <a:pt x="757818" y="612991"/>
                  <a:pt x="797690" y="596478"/>
                </a:cubicBezTo>
                <a:cubicBezTo>
                  <a:pt x="821088" y="602409"/>
                  <a:pt x="833556" y="595087"/>
                  <a:pt x="843350" y="583370"/>
                </a:cubicBezTo>
                <a:cubicBezTo>
                  <a:pt x="887659" y="577776"/>
                  <a:pt x="919729" y="556780"/>
                  <a:pt x="965206" y="542258"/>
                </a:cubicBezTo>
                <a:cubicBezTo>
                  <a:pt x="1023072" y="543102"/>
                  <a:pt x="1036413" y="512448"/>
                  <a:pt x="1085071" y="497034"/>
                </a:cubicBezTo>
                <a:cubicBezTo>
                  <a:pt x="1140754" y="509495"/>
                  <a:pt x="1110300" y="467820"/>
                  <a:pt x="1131215" y="452250"/>
                </a:cubicBezTo>
                <a:lnTo>
                  <a:pt x="1138042" y="449608"/>
                </a:lnTo>
                <a:lnTo>
                  <a:pt x="1158791" y="448308"/>
                </a:lnTo>
                <a:lnTo>
                  <a:pt x="1166938" y="448793"/>
                </a:lnTo>
                <a:cubicBezTo>
                  <a:pt x="1172423" y="448765"/>
                  <a:pt x="1175904" y="448280"/>
                  <a:pt x="1178126" y="447429"/>
                </a:cubicBezTo>
                <a:lnTo>
                  <a:pt x="1178292" y="447085"/>
                </a:lnTo>
                <a:lnTo>
                  <a:pt x="1188986" y="446415"/>
                </a:lnTo>
                <a:cubicBezTo>
                  <a:pt x="1207285" y="445993"/>
                  <a:pt x="1225328" y="446257"/>
                  <a:pt x="1242707" y="447058"/>
                </a:cubicBezTo>
                <a:cubicBezTo>
                  <a:pt x="1250378" y="428032"/>
                  <a:pt x="1318250" y="441319"/>
                  <a:pt x="1299968" y="409364"/>
                </a:cubicBezTo>
                <a:cubicBezTo>
                  <a:pt x="1323063" y="409474"/>
                  <a:pt x="1341270" y="421474"/>
                  <a:pt x="1326181" y="400884"/>
                </a:cubicBezTo>
                <a:cubicBezTo>
                  <a:pt x="1333563" y="400305"/>
                  <a:pt x="1337397" y="397943"/>
                  <a:pt x="1339591" y="394698"/>
                </a:cubicBezTo>
                <a:lnTo>
                  <a:pt x="1340045" y="393242"/>
                </a:lnTo>
                <a:lnTo>
                  <a:pt x="1391597" y="394015"/>
                </a:lnTo>
                <a:lnTo>
                  <a:pt x="1397556" y="391620"/>
                </a:lnTo>
                <a:lnTo>
                  <a:pt x="1432293" y="395320"/>
                </a:lnTo>
                <a:lnTo>
                  <a:pt x="1449635" y="395528"/>
                </a:lnTo>
                <a:lnTo>
                  <a:pt x="1455784" y="399103"/>
                </a:lnTo>
                <a:cubicBezTo>
                  <a:pt x="1461735" y="401010"/>
                  <a:pt x="1469364" y="401229"/>
                  <a:pt x="1480749" y="397623"/>
                </a:cubicBezTo>
                <a:lnTo>
                  <a:pt x="1483145" y="396127"/>
                </a:lnTo>
                <a:lnTo>
                  <a:pt x="1505486" y="399840"/>
                </a:lnTo>
                <a:cubicBezTo>
                  <a:pt x="1512983" y="401894"/>
                  <a:pt x="1520016" y="404806"/>
                  <a:pt x="1526331" y="408916"/>
                </a:cubicBezTo>
                <a:cubicBezTo>
                  <a:pt x="1586104" y="375787"/>
                  <a:pt x="1658997" y="390864"/>
                  <a:pt x="1731977" y="377654"/>
                </a:cubicBezTo>
                <a:cubicBezTo>
                  <a:pt x="1750388" y="335016"/>
                  <a:pt x="1896047" y="367134"/>
                  <a:pt x="1927926" y="402540"/>
                </a:cubicBezTo>
                <a:cubicBezTo>
                  <a:pt x="1912845" y="358531"/>
                  <a:pt x="2112252" y="433157"/>
                  <a:pt x="2039066" y="384239"/>
                </a:cubicBezTo>
                <a:cubicBezTo>
                  <a:pt x="2066027" y="385029"/>
                  <a:pt x="2086357" y="364749"/>
                  <a:pt x="2066971" y="352504"/>
                </a:cubicBezTo>
                <a:cubicBezTo>
                  <a:pt x="2155355" y="373106"/>
                  <a:pt x="2259539" y="329687"/>
                  <a:pt x="2352227" y="332772"/>
                </a:cubicBezTo>
                <a:cubicBezTo>
                  <a:pt x="2388441" y="294212"/>
                  <a:pt x="2373289" y="327699"/>
                  <a:pt x="2420782" y="315623"/>
                </a:cubicBezTo>
                <a:cubicBezTo>
                  <a:pt x="2417953" y="347477"/>
                  <a:pt x="2475062" y="291461"/>
                  <a:pt x="2489923" y="325254"/>
                </a:cubicBezTo>
                <a:cubicBezTo>
                  <a:pt x="2498096" y="321986"/>
                  <a:pt x="2505544" y="317754"/>
                  <a:pt x="2512908" y="313254"/>
                </a:cubicBezTo>
                <a:lnTo>
                  <a:pt x="2516774" y="310914"/>
                </a:lnTo>
                <a:lnTo>
                  <a:pt x="2534351" y="307450"/>
                </a:lnTo>
                <a:lnTo>
                  <a:pt x="2536682" y="299095"/>
                </a:lnTo>
                <a:lnTo>
                  <a:pt x="2561256" y="288595"/>
                </a:lnTo>
                <a:cubicBezTo>
                  <a:pt x="2570863" y="285802"/>
                  <a:pt x="2581677" y="284132"/>
                  <a:pt x="2594340" y="284279"/>
                </a:cubicBezTo>
                <a:cubicBezTo>
                  <a:pt x="2640426" y="297571"/>
                  <a:pt x="2696946" y="253844"/>
                  <a:pt x="2754315" y="272035"/>
                </a:cubicBezTo>
                <a:cubicBezTo>
                  <a:pt x="2775121" y="275961"/>
                  <a:pt x="2837722" y="271198"/>
                  <a:pt x="2848461" y="259995"/>
                </a:cubicBezTo>
                <a:cubicBezTo>
                  <a:pt x="2861286" y="256879"/>
                  <a:pt x="2876927" y="259574"/>
                  <a:pt x="2881763" y="248015"/>
                </a:cubicBezTo>
                <a:cubicBezTo>
                  <a:pt x="2890290" y="233926"/>
                  <a:pt x="2938125" y="251689"/>
                  <a:pt x="2929923" y="236264"/>
                </a:cubicBezTo>
                <a:cubicBezTo>
                  <a:pt x="2963835" y="248360"/>
                  <a:pt x="2986541" y="218531"/>
                  <a:pt x="3013011" y="209792"/>
                </a:cubicBezTo>
                <a:cubicBezTo>
                  <a:pt x="3040032" y="222228"/>
                  <a:pt x="3068925" y="191632"/>
                  <a:pt x="3127959" y="184197"/>
                </a:cubicBezTo>
                <a:cubicBezTo>
                  <a:pt x="3157761" y="198673"/>
                  <a:pt x="3167686" y="178966"/>
                  <a:pt x="3222182" y="197182"/>
                </a:cubicBezTo>
                <a:cubicBezTo>
                  <a:pt x="3223584" y="194852"/>
                  <a:pt x="3225524" y="192643"/>
                  <a:pt x="3227944" y="190625"/>
                </a:cubicBezTo>
                <a:cubicBezTo>
                  <a:pt x="3241999" y="178902"/>
                  <a:pt x="3268822" y="176007"/>
                  <a:pt x="3287850" y="184162"/>
                </a:cubicBezTo>
                <a:cubicBezTo>
                  <a:pt x="3373135" y="207415"/>
                  <a:pt x="3442648" y="199611"/>
                  <a:pt x="3510033" y="199700"/>
                </a:cubicBezTo>
                <a:cubicBezTo>
                  <a:pt x="3585265" y="196384"/>
                  <a:pt x="3525744" y="165800"/>
                  <a:pt x="3626764" y="186016"/>
                </a:cubicBezTo>
                <a:cubicBezTo>
                  <a:pt x="3633115" y="172812"/>
                  <a:pt x="3644684" y="171082"/>
                  <a:pt x="3666208" y="175002"/>
                </a:cubicBezTo>
                <a:cubicBezTo>
                  <a:pt x="3702493" y="172475"/>
                  <a:pt x="3690554" y="141997"/>
                  <a:pt x="3732418" y="156931"/>
                </a:cubicBezTo>
                <a:cubicBezTo>
                  <a:pt x="3720976" y="141050"/>
                  <a:pt x="3798767" y="143802"/>
                  <a:pt x="3777013" y="128263"/>
                </a:cubicBezTo>
                <a:cubicBezTo>
                  <a:pt x="3781750" y="123923"/>
                  <a:pt x="3786490" y="122145"/>
                  <a:pt x="3791237" y="121680"/>
                </a:cubicBezTo>
                <a:cubicBezTo>
                  <a:pt x="3800731" y="120749"/>
                  <a:pt x="3810256" y="125066"/>
                  <a:pt x="3819855" y="124632"/>
                </a:cubicBezTo>
                <a:lnTo>
                  <a:pt x="3830389" y="120647"/>
                </a:lnTo>
                <a:lnTo>
                  <a:pt x="3834351" y="121037"/>
                </a:lnTo>
                <a:lnTo>
                  <a:pt x="3843706" y="120883"/>
                </a:lnTo>
                <a:lnTo>
                  <a:pt x="3842600" y="126413"/>
                </a:lnTo>
                <a:cubicBezTo>
                  <a:pt x="3840664" y="131697"/>
                  <a:pt x="3839239" y="137483"/>
                  <a:pt x="3853952" y="136656"/>
                </a:cubicBezTo>
                <a:cubicBezTo>
                  <a:pt x="3884387" y="132294"/>
                  <a:pt x="3895073" y="154947"/>
                  <a:pt x="3907631" y="132934"/>
                </a:cubicBezTo>
                <a:lnTo>
                  <a:pt x="3910440" y="126683"/>
                </a:lnTo>
                <a:lnTo>
                  <a:pt x="3917188" y="125602"/>
                </a:lnTo>
                <a:cubicBezTo>
                  <a:pt x="3920824" y="125763"/>
                  <a:pt x="3922910" y="127265"/>
                  <a:pt x="3922391" y="131325"/>
                </a:cubicBezTo>
                <a:cubicBezTo>
                  <a:pt x="3950671" y="114296"/>
                  <a:pt x="3984053" y="139677"/>
                  <a:pt x="4013052" y="144017"/>
                </a:cubicBezTo>
                <a:cubicBezTo>
                  <a:pt x="4034521" y="127735"/>
                  <a:pt x="4074193" y="152893"/>
                  <a:pt x="4134276" y="150881"/>
                </a:cubicBezTo>
                <a:cubicBezTo>
                  <a:pt x="4157665" y="132187"/>
                  <a:pt x="4174797" y="149748"/>
                  <a:pt x="4220708" y="123569"/>
                </a:cubicBezTo>
                <a:cubicBezTo>
                  <a:pt x="4222955" y="125610"/>
                  <a:pt x="4225678" y="127448"/>
                  <a:pt x="4228793" y="129027"/>
                </a:cubicBezTo>
                <a:cubicBezTo>
                  <a:pt x="4246889" y="138200"/>
                  <a:pt x="4274004" y="136817"/>
                  <a:pt x="4289352" y="125936"/>
                </a:cubicBezTo>
                <a:cubicBezTo>
                  <a:pt x="4363203" y="90062"/>
                  <a:pt x="4433589" y="86771"/>
                  <a:pt x="4498904" y="76157"/>
                </a:cubicBezTo>
                <a:cubicBezTo>
                  <a:pt x="4573126" y="67620"/>
                  <a:pt x="4527053" y="106578"/>
                  <a:pt x="4617321" y="71192"/>
                </a:cubicBezTo>
                <a:cubicBezTo>
                  <a:pt x="4628509" y="83005"/>
                  <a:pt x="4640388" y="82875"/>
                  <a:pt x="4659769" y="75711"/>
                </a:cubicBezTo>
                <a:cubicBezTo>
                  <a:pt x="4695920" y="72492"/>
                  <a:pt x="4695949" y="103916"/>
                  <a:pt x="4730861" y="82892"/>
                </a:cubicBezTo>
                <a:cubicBezTo>
                  <a:pt x="4725813" y="100081"/>
                  <a:pt x="4800205" y="85259"/>
                  <a:pt x="4785028" y="103727"/>
                </a:cubicBezTo>
                <a:cubicBezTo>
                  <a:pt x="4810016" y="117605"/>
                  <a:pt x="4819425" y="91713"/>
                  <a:pt x="4844064" y="103602"/>
                </a:cubicBezTo>
                <a:cubicBezTo>
                  <a:pt x="4870788" y="105116"/>
                  <a:pt x="4827279" y="86563"/>
                  <a:pt x="4856445" y="83569"/>
                </a:cubicBezTo>
                <a:cubicBezTo>
                  <a:pt x="4892077" y="82970"/>
                  <a:pt x="4889254" y="52180"/>
                  <a:pt x="4920029" y="89928"/>
                </a:cubicBezTo>
                <a:cubicBezTo>
                  <a:pt x="4956349" y="78330"/>
                  <a:pt x="4965099" y="95593"/>
                  <a:pt x="5016630" y="101768"/>
                </a:cubicBezTo>
                <a:cubicBezTo>
                  <a:pt x="5037054" y="90831"/>
                  <a:pt x="5054525" y="94775"/>
                  <a:pt x="5072000" y="103431"/>
                </a:cubicBezTo>
                <a:cubicBezTo>
                  <a:pt x="5121251" y="98404"/>
                  <a:pt x="5167546" y="110561"/>
                  <a:pt x="5223617" y="113585"/>
                </a:cubicBezTo>
                <a:cubicBezTo>
                  <a:pt x="5282815" y="99423"/>
                  <a:pt x="5315850" y="124911"/>
                  <a:pt x="5375764" y="128031"/>
                </a:cubicBezTo>
                <a:cubicBezTo>
                  <a:pt x="5432502" y="100047"/>
                  <a:pt x="5417541" y="163974"/>
                  <a:pt x="5467493" y="160725"/>
                </a:cubicBezTo>
                <a:cubicBezTo>
                  <a:pt x="5547115" y="134475"/>
                  <a:pt x="5467162" y="181780"/>
                  <a:pt x="5592386" y="169993"/>
                </a:cubicBezTo>
                <a:cubicBezTo>
                  <a:pt x="5599192" y="165787"/>
                  <a:pt x="5614743" y="169527"/>
                  <a:pt x="5613523" y="175081"/>
                </a:cubicBezTo>
                <a:cubicBezTo>
                  <a:pt x="5621381" y="173179"/>
                  <a:pt x="5639711" y="162141"/>
                  <a:pt x="5642164" y="170935"/>
                </a:cubicBezTo>
                <a:cubicBezTo>
                  <a:pt x="5682287" y="171027"/>
                  <a:pt x="5721803" y="164920"/>
                  <a:pt x="5756901" y="153199"/>
                </a:cubicBezTo>
                <a:cubicBezTo>
                  <a:pt x="5834989" y="166545"/>
                  <a:pt x="5790587" y="126312"/>
                  <a:pt x="5846658" y="129231"/>
                </a:cubicBezTo>
                <a:cubicBezTo>
                  <a:pt x="5892435" y="145578"/>
                  <a:pt x="5908315" y="130986"/>
                  <a:pt x="5960723" y="141349"/>
                </a:cubicBezTo>
                <a:cubicBezTo>
                  <a:pt x="5977115" y="112299"/>
                  <a:pt x="6009631" y="143236"/>
                  <a:pt x="6029533" y="134708"/>
                </a:cubicBezTo>
                <a:cubicBezTo>
                  <a:pt x="6063099" y="167422"/>
                  <a:pt x="6107402" y="102491"/>
                  <a:pt x="6141114" y="102420"/>
                </a:cubicBezTo>
                <a:cubicBezTo>
                  <a:pt x="6198059" y="107432"/>
                  <a:pt x="6260619" y="140713"/>
                  <a:pt x="6290631" y="107235"/>
                </a:cubicBezTo>
                <a:cubicBezTo>
                  <a:pt x="6295184" y="120843"/>
                  <a:pt x="6290485" y="139497"/>
                  <a:pt x="6322797" y="136600"/>
                </a:cubicBezTo>
                <a:cubicBezTo>
                  <a:pt x="6335902" y="143381"/>
                  <a:pt x="6338717" y="164323"/>
                  <a:pt x="6364905" y="153794"/>
                </a:cubicBezTo>
                <a:cubicBezTo>
                  <a:pt x="6331879" y="135534"/>
                  <a:pt x="6385847" y="132591"/>
                  <a:pt x="6380411" y="110920"/>
                </a:cubicBezTo>
                <a:cubicBezTo>
                  <a:pt x="6420571" y="97008"/>
                  <a:pt x="6513510" y="114827"/>
                  <a:pt x="6507882" y="75874"/>
                </a:cubicBezTo>
                <a:cubicBezTo>
                  <a:pt x="6519389" y="52805"/>
                  <a:pt x="6571821" y="87994"/>
                  <a:pt x="6571798" y="63169"/>
                </a:cubicBezTo>
                <a:cubicBezTo>
                  <a:pt x="6594693" y="79043"/>
                  <a:pt x="6634667" y="52561"/>
                  <a:pt x="6671871" y="53111"/>
                </a:cubicBezTo>
                <a:cubicBezTo>
                  <a:pt x="6678846" y="41888"/>
                  <a:pt x="6687406" y="42394"/>
                  <a:pt x="6702257" y="48333"/>
                </a:cubicBezTo>
                <a:cubicBezTo>
                  <a:pt x="6746995" y="50242"/>
                  <a:pt x="6798298" y="33989"/>
                  <a:pt x="6845793" y="15687"/>
                </a:cubicBezTo>
                <a:lnTo>
                  <a:pt x="688490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6CA7F72-3DF9-4389-A72F-3FD75C183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743802"/>
              <a:gd name="connsiteX1" fmla="*/ 6884912 w 6884912"/>
              <a:gd name="connsiteY1" fmla="*/ 743802 h 743802"/>
              <a:gd name="connsiteX2" fmla="*/ 0 w 6884912"/>
              <a:gd name="connsiteY2" fmla="*/ 743802 h 743802"/>
              <a:gd name="connsiteX3" fmla="*/ 9 w 6884912"/>
              <a:gd name="connsiteY3" fmla="*/ 743799 h 743802"/>
              <a:gd name="connsiteX4" fmla="*/ 6884911 w 6884912"/>
              <a:gd name="connsiteY4" fmla="*/ 743799 h 743802"/>
              <a:gd name="connsiteX5" fmla="*/ 6884911 w 6884912"/>
              <a:gd name="connsiteY5" fmla="*/ 1 h 743802"/>
              <a:gd name="connsiteX6" fmla="*/ 6884912 w 6884912"/>
              <a:gd name="connsiteY6" fmla="*/ 0 h 74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84912" h="743802">
                <a:moveTo>
                  <a:pt x="6884912" y="0"/>
                </a:moveTo>
                <a:lnTo>
                  <a:pt x="6884912" y="743802"/>
                </a:lnTo>
                <a:lnTo>
                  <a:pt x="0" y="743802"/>
                </a:lnTo>
                <a:lnTo>
                  <a:pt x="9" y="743799"/>
                </a:lnTo>
                <a:lnTo>
                  <a:pt x="6884911" y="743799"/>
                </a:lnTo>
                <a:lnTo>
                  <a:pt x="6884911" y="1"/>
                </a:ln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3E96810-E5FC-4149-9C1D-18739789D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199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4B6B21-A690-42E7-A1B0-23F36836A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0"/>
            <a:ext cx="7890120" cy="735601"/>
          </a:xfrm>
          <a:custGeom>
            <a:avLst/>
            <a:gdLst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906706 w 10678681"/>
              <a:gd name="connsiteY64" fmla="*/ 1027961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05317 w 10678681"/>
              <a:gd name="connsiteY66" fmla="*/ 1011686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61470 w 10678681"/>
              <a:gd name="connsiteY68" fmla="*/ 108057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392549 w 10678681"/>
              <a:gd name="connsiteY67" fmla="*/ 1032948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074811 w 10678681"/>
              <a:gd name="connsiteY69" fmla="*/ 1092701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28273 w 10678681"/>
              <a:gd name="connsiteY77" fmla="*/ 1152456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67391 w 10678681"/>
              <a:gd name="connsiteY78" fmla="*/ 1161093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72219 w 10678681"/>
              <a:gd name="connsiteY79" fmla="*/ 1173708 h 1357700"/>
              <a:gd name="connsiteX80" fmla="*/ 5537768 w 10678681"/>
              <a:gd name="connsiteY80" fmla="*/ 1190202 h 1357700"/>
              <a:gd name="connsiteX81" fmla="*/ 5488513 w 10678681"/>
              <a:gd name="connsiteY81" fmla="*/ 1205367 h 1357700"/>
              <a:gd name="connsiteX82" fmla="*/ 5402905 w 10678681"/>
              <a:gd name="connsiteY82" fmla="*/ 1241191 h 1357700"/>
              <a:gd name="connsiteX83" fmla="*/ 5285593 w 10678681"/>
              <a:gd name="connsiteY83" fmla="*/ 1273569 h 1357700"/>
              <a:gd name="connsiteX84" fmla="*/ 5192893 w 10678681"/>
              <a:gd name="connsiteY84" fmla="*/ 1247188 h 1357700"/>
              <a:gd name="connsiteX85" fmla="*/ 5186475 w 10678681"/>
              <a:gd name="connsiteY85" fmla="*/ 1257028 h 1357700"/>
              <a:gd name="connsiteX86" fmla="*/ 5126038 w 10678681"/>
              <a:gd name="connsiteY86" fmla="*/ 1263189 h 1357700"/>
              <a:gd name="connsiteX87" fmla="*/ 4905913 w 10678681"/>
              <a:gd name="connsiteY87" fmla="*/ 1224477 h 1357700"/>
              <a:gd name="connsiteX88" fmla="*/ 4788036 w 10678681"/>
              <a:gd name="connsiteY88" fmla="*/ 1238182 h 1357700"/>
              <a:gd name="connsiteX89" fmla="*/ 4747555 w 10678681"/>
              <a:gd name="connsiteY89" fmla="*/ 1252768 h 1357700"/>
              <a:gd name="connsiteX90" fmla="*/ 4679644 w 10678681"/>
              <a:gd name="connsiteY90" fmla="*/ 1276603 h 1357700"/>
              <a:gd name="connsiteX91" fmla="*/ 4632222 w 10678681"/>
              <a:gd name="connsiteY91" fmla="*/ 1318360 h 1357700"/>
              <a:gd name="connsiteX92" fmla="*/ 4617358 w 10678681"/>
              <a:gd name="connsiteY92" fmla="*/ 1327690 h 1357700"/>
              <a:gd name="connsiteX93" fmla="*/ 4589102 w 10678681"/>
              <a:gd name="connsiteY93" fmla="*/ 1321223 h 1357700"/>
              <a:gd name="connsiteX94" fmla="*/ 4578184 w 10678681"/>
              <a:gd name="connsiteY94" fmla="*/ 1326745 h 1357700"/>
              <a:gd name="connsiteX95" fmla="*/ 4574270 w 10678681"/>
              <a:gd name="connsiteY95" fmla="*/ 1325878 h 1357700"/>
              <a:gd name="connsiteX96" fmla="*/ 4564919 w 10678681"/>
              <a:gd name="connsiteY96" fmla="*/ 1325507 h 1357700"/>
              <a:gd name="connsiteX97" fmla="*/ 4566586 w 10678681"/>
              <a:gd name="connsiteY97" fmla="*/ 1316963 h 1357700"/>
              <a:gd name="connsiteX98" fmla="*/ 4556303 w 10678681"/>
              <a:gd name="connsiteY98" fmla="*/ 1300262 h 1357700"/>
              <a:gd name="connsiteX99" fmla="*/ 4502358 w 10678681"/>
              <a:gd name="connsiteY99" fmla="*/ 1302558 h 1357700"/>
              <a:gd name="connsiteX100" fmla="*/ 4498919 w 10678681"/>
              <a:gd name="connsiteY100" fmla="*/ 1312115 h 1357700"/>
              <a:gd name="connsiteX101" fmla="*/ 4492075 w 10678681"/>
              <a:gd name="connsiteY101" fmla="*/ 1313357 h 1357700"/>
              <a:gd name="connsiteX102" fmla="*/ 4487466 w 10678681"/>
              <a:gd name="connsiteY102" fmla="*/ 1304102 h 1357700"/>
              <a:gd name="connsiteX103" fmla="*/ 4398292 w 10678681"/>
              <a:gd name="connsiteY103" fmla="*/ 1278410 h 1357700"/>
              <a:gd name="connsiteX104" fmla="*/ 4278026 w 10678681"/>
              <a:gd name="connsiteY104" fmla="*/ 1259803 h 1357700"/>
              <a:gd name="connsiteX105" fmla="*/ 4188995 w 10678681"/>
              <a:gd name="connsiteY105" fmla="*/ 1296718 h 1357700"/>
              <a:gd name="connsiteX106" fmla="*/ 4181483 w 10678681"/>
              <a:gd name="connsiteY106" fmla="*/ 1287686 h 1357700"/>
              <a:gd name="connsiteX107" fmla="*/ 4120739 w 10678681"/>
              <a:gd name="connsiteY107" fmla="*/ 1288549 h 1357700"/>
              <a:gd name="connsiteX108" fmla="*/ 3906561 w 10678681"/>
              <a:gd name="connsiteY108" fmla="*/ 1352435 h 1357700"/>
              <a:gd name="connsiteX109" fmla="*/ 3787890 w 10678681"/>
              <a:gd name="connsiteY109" fmla="*/ 1352442 h 1357700"/>
              <a:gd name="connsiteX110" fmla="*/ 3745993 w 10678681"/>
              <a:gd name="connsiteY110" fmla="*/ 1342630 h 1357700"/>
              <a:gd name="connsiteX111" fmla="*/ 3675785 w 10678681"/>
              <a:gd name="connsiteY111" fmla="*/ 1326802 h 1357700"/>
              <a:gd name="connsiteX112" fmla="*/ 3623856 w 10678681"/>
              <a:gd name="connsiteY112" fmla="*/ 1290804 h 1357700"/>
              <a:gd name="connsiteX113" fmla="*/ 3564933 w 10678681"/>
              <a:gd name="connsiteY113" fmla="*/ 1287147 h 1357700"/>
              <a:gd name="connsiteX114" fmla="*/ 3550537 w 10678681"/>
              <a:gd name="connsiteY114" fmla="*/ 1317552 h 1357700"/>
              <a:gd name="connsiteX115" fmla="*/ 3487736 w 10678681"/>
              <a:gd name="connsiteY115" fmla="*/ 1303493 h 1357700"/>
              <a:gd name="connsiteX116" fmla="*/ 3392548 w 10678681"/>
              <a:gd name="connsiteY116" fmla="*/ 1278741 h 1357700"/>
              <a:gd name="connsiteX117" fmla="*/ 3337466 w 10678681"/>
              <a:gd name="connsiteY117" fmla="*/ 1272537 h 1357700"/>
              <a:gd name="connsiteX118" fmla="*/ 3187206 w 10678681"/>
              <a:gd name="connsiteY118" fmla="*/ 1246821 h 1357700"/>
              <a:gd name="connsiteX119" fmla="*/ 3036856 w 10678681"/>
              <a:gd name="connsiteY119" fmla="*/ 1214383 h 1357700"/>
              <a:gd name="connsiteX120" fmla="*/ 2948654 w 10678681"/>
              <a:gd name="connsiteY120" fmla="*/ 1157455 h 1357700"/>
              <a:gd name="connsiteX121" fmla="*/ 2824973 w 10678681"/>
              <a:gd name="connsiteY121" fmla="*/ 1134864 h 1357700"/>
              <a:gd name="connsiteX122" fmla="*/ 2804398 w 10678681"/>
              <a:gd name="connsiteY122" fmla="*/ 1125556 h 1357700"/>
              <a:gd name="connsiteX123" fmla="*/ 2775396 w 10678681"/>
              <a:gd name="connsiteY123" fmla="*/ 1130148 h 1357700"/>
              <a:gd name="connsiteX124" fmla="*/ 2659096 w 10678681"/>
              <a:gd name="connsiteY124" fmla="*/ 1150294 h 1357700"/>
              <a:gd name="connsiteX125" fmla="*/ 2567088 w 10678681"/>
              <a:gd name="connsiteY125" fmla="*/ 1181781 h 1357700"/>
              <a:gd name="connsiteX126" fmla="*/ 2454501 w 10678681"/>
              <a:gd name="connsiteY126" fmla="*/ 1155455 h 1357700"/>
              <a:gd name="connsiteX127" fmla="*/ 2385161 w 10678681"/>
              <a:gd name="connsiteY127" fmla="*/ 1161312 h 1357700"/>
              <a:gd name="connsiteX128" fmla="*/ 2270528 w 10678681"/>
              <a:gd name="connsiteY128" fmla="*/ 1204338 h 1357700"/>
              <a:gd name="connsiteX129" fmla="*/ 2121820 w 10678681"/>
              <a:gd name="connsiteY129" fmla="*/ 1187078 h 1357700"/>
              <a:gd name="connsiteX130" fmla="*/ 2092716 w 10678681"/>
              <a:gd name="connsiteY130" fmla="*/ 1139224 h 1357700"/>
              <a:gd name="connsiteX131" fmla="*/ 2052449 w 10678681"/>
              <a:gd name="connsiteY131" fmla="*/ 1109687 h 1357700"/>
              <a:gd name="connsiteX132" fmla="*/ 2032607 w 10678681"/>
              <a:gd name="connsiteY132" fmla="*/ 1175477 h 1357700"/>
              <a:gd name="connsiteX133" fmla="*/ 1901837 w 10678681"/>
              <a:gd name="connsiteY133" fmla="*/ 1221762 h 1357700"/>
              <a:gd name="connsiteX134" fmla="*/ 1836762 w 10678681"/>
              <a:gd name="connsiteY134" fmla="*/ 1237387 h 1357700"/>
              <a:gd name="connsiteX135" fmla="*/ 1735877 w 10678681"/>
              <a:gd name="connsiteY135" fmla="*/ 1246527 h 1357700"/>
              <a:gd name="connsiteX136" fmla="*/ 1705069 w 10678681"/>
              <a:gd name="connsiteY136" fmla="*/ 1251989 h 1357700"/>
              <a:gd name="connsiteX137" fmla="*/ 1397689 w 10678681"/>
              <a:gd name="connsiteY137" fmla="*/ 1336144 h 1357700"/>
              <a:gd name="connsiteX138" fmla="*/ 1220734 w 10678681"/>
              <a:gd name="connsiteY138" fmla="*/ 1257811 h 1357700"/>
              <a:gd name="connsiteX139" fmla="*/ 1021737 w 10678681"/>
              <a:gd name="connsiteY139" fmla="*/ 1238739 h 1357700"/>
              <a:gd name="connsiteX140" fmla="*/ 959820 w 10678681"/>
              <a:gd name="connsiteY140" fmla="*/ 1275863 h 1357700"/>
              <a:gd name="connsiteX141" fmla="*/ 929137 w 10678681"/>
              <a:gd name="connsiteY141" fmla="*/ 1273957 h 1357700"/>
              <a:gd name="connsiteX142" fmla="*/ 878849 w 10678681"/>
              <a:gd name="connsiteY142" fmla="*/ 1266740 h 1357700"/>
              <a:gd name="connsiteX143" fmla="*/ 800667 w 10678681"/>
              <a:gd name="connsiteY143" fmla="*/ 1282041 h 1357700"/>
              <a:gd name="connsiteX144" fmla="*/ 644906 w 10678681"/>
              <a:gd name="connsiteY144" fmla="*/ 1273685 h 1357700"/>
              <a:gd name="connsiteX145" fmla="*/ 379869 w 10678681"/>
              <a:gd name="connsiteY145" fmla="*/ 1339165 h 1357700"/>
              <a:gd name="connsiteX146" fmla="*/ 137696 w 10678681"/>
              <a:gd name="connsiteY146" fmla="*/ 1319217 h 1357700"/>
              <a:gd name="connsiteX147" fmla="*/ 54250 w 10678681"/>
              <a:gd name="connsiteY147" fmla="*/ 1315838 h 1357700"/>
              <a:gd name="connsiteX148" fmla="*/ 28042 w 10678681"/>
              <a:gd name="connsiteY148" fmla="*/ 1297822 h 1357700"/>
              <a:gd name="connsiteX149" fmla="*/ 0 w 10678681"/>
              <a:gd name="connsiteY149" fmla="*/ 1294612 h 1357700"/>
              <a:gd name="connsiteX150" fmla="*/ 0 w 10678681"/>
              <a:gd name="connsiteY150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537768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905913 w 10678681"/>
              <a:gd name="connsiteY86" fmla="*/ 1224477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278026 w 10678681"/>
              <a:gd name="connsiteY103" fmla="*/ 1259803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120739 w 10678681"/>
              <a:gd name="connsiteY106" fmla="*/ 1288549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81483 w 10678681"/>
              <a:gd name="connsiteY105" fmla="*/ 1287686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550218 w 10678681"/>
              <a:gd name="connsiteY66" fmla="*/ 1026825 h 1357700"/>
              <a:gd name="connsiteX67" fmla="*/ 6437450 w 10678681"/>
              <a:gd name="connsiteY67" fmla="*/ 1101075 h 1357700"/>
              <a:gd name="connsiteX68" fmla="*/ 6327795 w 10678681"/>
              <a:gd name="connsiteY68" fmla="*/ 1088142 h 1357700"/>
              <a:gd name="connsiteX69" fmla="*/ 6136549 w 10678681"/>
              <a:gd name="connsiteY69" fmla="*/ 1100268 h 1357700"/>
              <a:gd name="connsiteX70" fmla="*/ 6004655 w 10678681"/>
              <a:gd name="connsiteY70" fmla="*/ 1114946 h 1357700"/>
              <a:gd name="connsiteX71" fmla="*/ 5936643 w 10678681"/>
              <a:gd name="connsiteY71" fmla="*/ 1095428 h 1357700"/>
              <a:gd name="connsiteX72" fmla="*/ 5912484 w 10678681"/>
              <a:gd name="connsiteY72" fmla="*/ 1112624 h 1357700"/>
              <a:gd name="connsiteX73" fmla="*/ 5908387 w 10678681"/>
              <a:gd name="connsiteY73" fmla="*/ 1116018 h 1357700"/>
              <a:gd name="connsiteX74" fmla="*/ 5890495 w 10678681"/>
              <a:gd name="connsiteY74" fmla="*/ 1120268 h 1357700"/>
              <a:gd name="connsiteX75" fmla="*/ 5887318 w 10678681"/>
              <a:gd name="connsiteY75" fmla="*/ 1133134 h 1357700"/>
              <a:gd name="connsiteX76" fmla="*/ 5861726 w 10678681"/>
              <a:gd name="connsiteY76" fmla="*/ 1147891 h 1357700"/>
              <a:gd name="connsiteX77" fmla="*/ 5805823 w 10678681"/>
              <a:gd name="connsiteY77" fmla="*/ 1152457 h 1357700"/>
              <a:gd name="connsiteX78" fmla="*/ 5689841 w 10678681"/>
              <a:gd name="connsiteY78" fmla="*/ 1176232 h 1357700"/>
              <a:gd name="connsiteX79" fmla="*/ 5605119 w 10678681"/>
              <a:gd name="connsiteY79" fmla="*/ 1190202 h 1357700"/>
              <a:gd name="connsiteX80" fmla="*/ 5488513 w 10678681"/>
              <a:gd name="connsiteY80" fmla="*/ 1205367 h 1357700"/>
              <a:gd name="connsiteX81" fmla="*/ 5402905 w 10678681"/>
              <a:gd name="connsiteY81" fmla="*/ 1241191 h 1357700"/>
              <a:gd name="connsiteX82" fmla="*/ 5285593 w 10678681"/>
              <a:gd name="connsiteY82" fmla="*/ 1273569 h 1357700"/>
              <a:gd name="connsiteX83" fmla="*/ 5192893 w 10678681"/>
              <a:gd name="connsiteY83" fmla="*/ 1247188 h 1357700"/>
              <a:gd name="connsiteX84" fmla="*/ 5186475 w 10678681"/>
              <a:gd name="connsiteY84" fmla="*/ 1257028 h 1357700"/>
              <a:gd name="connsiteX85" fmla="*/ 5126038 w 10678681"/>
              <a:gd name="connsiteY85" fmla="*/ 1263189 h 1357700"/>
              <a:gd name="connsiteX86" fmla="*/ 4894688 w 10678681"/>
              <a:gd name="connsiteY86" fmla="*/ 1247184 h 1357700"/>
              <a:gd name="connsiteX87" fmla="*/ 4788036 w 10678681"/>
              <a:gd name="connsiteY87" fmla="*/ 1238182 h 1357700"/>
              <a:gd name="connsiteX88" fmla="*/ 4747555 w 10678681"/>
              <a:gd name="connsiteY88" fmla="*/ 1252768 h 1357700"/>
              <a:gd name="connsiteX89" fmla="*/ 4679644 w 10678681"/>
              <a:gd name="connsiteY89" fmla="*/ 1276603 h 1357700"/>
              <a:gd name="connsiteX90" fmla="*/ 4632222 w 10678681"/>
              <a:gd name="connsiteY90" fmla="*/ 1318360 h 1357700"/>
              <a:gd name="connsiteX91" fmla="*/ 4617358 w 10678681"/>
              <a:gd name="connsiteY91" fmla="*/ 1327690 h 1357700"/>
              <a:gd name="connsiteX92" fmla="*/ 4589102 w 10678681"/>
              <a:gd name="connsiteY92" fmla="*/ 1321223 h 1357700"/>
              <a:gd name="connsiteX93" fmla="*/ 4578184 w 10678681"/>
              <a:gd name="connsiteY93" fmla="*/ 1326745 h 1357700"/>
              <a:gd name="connsiteX94" fmla="*/ 4574270 w 10678681"/>
              <a:gd name="connsiteY94" fmla="*/ 1325878 h 1357700"/>
              <a:gd name="connsiteX95" fmla="*/ 4564919 w 10678681"/>
              <a:gd name="connsiteY95" fmla="*/ 1325507 h 1357700"/>
              <a:gd name="connsiteX96" fmla="*/ 4566586 w 10678681"/>
              <a:gd name="connsiteY96" fmla="*/ 1316963 h 1357700"/>
              <a:gd name="connsiteX97" fmla="*/ 4556303 w 10678681"/>
              <a:gd name="connsiteY97" fmla="*/ 1300262 h 1357700"/>
              <a:gd name="connsiteX98" fmla="*/ 4502358 w 10678681"/>
              <a:gd name="connsiteY98" fmla="*/ 1302558 h 1357700"/>
              <a:gd name="connsiteX99" fmla="*/ 4498919 w 10678681"/>
              <a:gd name="connsiteY99" fmla="*/ 1312115 h 1357700"/>
              <a:gd name="connsiteX100" fmla="*/ 4492075 w 10678681"/>
              <a:gd name="connsiteY100" fmla="*/ 1313357 h 1357700"/>
              <a:gd name="connsiteX101" fmla="*/ 4487466 w 10678681"/>
              <a:gd name="connsiteY101" fmla="*/ 1304102 h 1357700"/>
              <a:gd name="connsiteX102" fmla="*/ 4398292 w 10678681"/>
              <a:gd name="connsiteY102" fmla="*/ 1278410 h 1357700"/>
              <a:gd name="connsiteX103" fmla="*/ 4306088 w 10678681"/>
              <a:gd name="connsiteY103" fmla="*/ 1282512 h 1357700"/>
              <a:gd name="connsiteX104" fmla="*/ 4188995 w 10678681"/>
              <a:gd name="connsiteY104" fmla="*/ 1296718 h 1357700"/>
              <a:gd name="connsiteX105" fmla="*/ 4136582 w 10678681"/>
              <a:gd name="connsiteY105" fmla="*/ 1287687 h 1357700"/>
              <a:gd name="connsiteX106" fmla="*/ 4064614 w 10678681"/>
              <a:gd name="connsiteY106" fmla="*/ 1296118 h 1357700"/>
              <a:gd name="connsiteX107" fmla="*/ 3906561 w 10678681"/>
              <a:gd name="connsiteY107" fmla="*/ 1352435 h 1357700"/>
              <a:gd name="connsiteX108" fmla="*/ 3787890 w 10678681"/>
              <a:gd name="connsiteY108" fmla="*/ 1352442 h 1357700"/>
              <a:gd name="connsiteX109" fmla="*/ 3745993 w 10678681"/>
              <a:gd name="connsiteY109" fmla="*/ 1342630 h 1357700"/>
              <a:gd name="connsiteX110" fmla="*/ 3675785 w 10678681"/>
              <a:gd name="connsiteY110" fmla="*/ 1326802 h 1357700"/>
              <a:gd name="connsiteX111" fmla="*/ 3623856 w 10678681"/>
              <a:gd name="connsiteY111" fmla="*/ 1290804 h 1357700"/>
              <a:gd name="connsiteX112" fmla="*/ 3564933 w 10678681"/>
              <a:gd name="connsiteY112" fmla="*/ 1287147 h 1357700"/>
              <a:gd name="connsiteX113" fmla="*/ 3550537 w 10678681"/>
              <a:gd name="connsiteY113" fmla="*/ 1317552 h 1357700"/>
              <a:gd name="connsiteX114" fmla="*/ 3487736 w 10678681"/>
              <a:gd name="connsiteY114" fmla="*/ 1303493 h 1357700"/>
              <a:gd name="connsiteX115" fmla="*/ 3392548 w 10678681"/>
              <a:gd name="connsiteY115" fmla="*/ 1278741 h 1357700"/>
              <a:gd name="connsiteX116" fmla="*/ 3337466 w 10678681"/>
              <a:gd name="connsiteY116" fmla="*/ 1272537 h 1357700"/>
              <a:gd name="connsiteX117" fmla="*/ 3187206 w 10678681"/>
              <a:gd name="connsiteY117" fmla="*/ 1246821 h 1357700"/>
              <a:gd name="connsiteX118" fmla="*/ 3036856 w 10678681"/>
              <a:gd name="connsiteY118" fmla="*/ 1214383 h 1357700"/>
              <a:gd name="connsiteX119" fmla="*/ 2948654 w 10678681"/>
              <a:gd name="connsiteY119" fmla="*/ 1157455 h 1357700"/>
              <a:gd name="connsiteX120" fmla="*/ 2824973 w 10678681"/>
              <a:gd name="connsiteY120" fmla="*/ 1134864 h 1357700"/>
              <a:gd name="connsiteX121" fmla="*/ 2804398 w 10678681"/>
              <a:gd name="connsiteY121" fmla="*/ 1125556 h 1357700"/>
              <a:gd name="connsiteX122" fmla="*/ 2775396 w 10678681"/>
              <a:gd name="connsiteY122" fmla="*/ 1130148 h 1357700"/>
              <a:gd name="connsiteX123" fmla="*/ 2659096 w 10678681"/>
              <a:gd name="connsiteY123" fmla="*/ 1150294 h 1357700"/>
              <a:gd name="connsiteX124" fmla="*/ 2567088 w 10678681"/>
              <a:gd name="connsiteY124" fmla="*/ 1181781 h 1357700"/>
              <a:gd name="connsiteX125" fmla="*/ 2454501 w 10678681"/>
              <a:gd name="connsiteY125" fmla="*/ 1155455 h 1357700"/>
              <a:gd name="connsiteX126" fmla="*/ 2385161 w 10678681"/>
              <a:gd name="connsiteY126" fmla="*/ 1161312 h 1357700"/>
              <a:gd name="connsiteX127" fmla="*/ 2270528 w 10678681"/>
              <a:gd name="connsiteY127" fmla="*/ 1204338 h 1357700"/>
              <a:gd name="connsiteX128" fmla="*/ 2121820 w 10678681"/>
              <a:gd name="connsiteY128" fmla="*/ 1187078 h 1357700"/>
              <a:gd name="connsiteX129" fmla="*/ 2092716 w 10678681"/>
              <a:gd name="connsiteY129" fmla="*/ 1139224 h 1357700"/>
              <a:gd name="connsiteX130" fmla="*/ 2052449 w 10678681"/>
              <a:gd name="connsiteY130" fmla="*/ 1109687 h 1357700"/>
              <a:gd name="connsiteX131" fmla="*/ 2032607 w 10678681"/>
              <a:gd name="connsiteY131" fmla="*/ 1175477 h 1357700"/>
              <a:gd name="connsiteX132" fmla="*/ 1901837 w 10678681"/>
              <a:gd name="connsiteY132" fmla="*/ 1221762 h 1357700"/>
              <a:gd name="connsiteX133" fmla="*/ 1836762 w 10678681"/>
              <a:gd name="connsiteY133" fmla="*/ 1237387 h 1357700"/>
              <a:gd name="connsiteX134" fmla="*/ 1735877 w 10678681"/>
              <a:gd name="connsiteY134" fmla="*/ 1246527 h 1357700"/>
              <a:gd name="connsiteX135" fmla="*/ 1705069 w 10678681"/>
              <a:gd name="connsiteY135" fmla="*/ 1251989 h 1357700"/>
              <a:gd name="connsiteX136" fmla="*/ 1397689 w 10678681"/>
              <a:gd name="connsiteY136" fmla="*/ 1336144 h 1357700"/>
              <a:gd name="connsiteX137" fmla="*/ 1220734 w 10678681"/>
              <a:gd name="connsiteY137" fmla="*/ 1257811 h 1357700"/>
              <a:gd name="connsiteX138" fmla="*/ 1021737 w 10678681"/>
              <a:gd name="connsiteY138" fmla="*/ 1238739 h 1357700"/>
              <a:gd name="connsiteX139" fmla="*/ 959820 w 10678681"/>
              <a:gd name="connsiteY139" fmla="*/ 1275863 h 1357700"/>
              <a:gd name="connsiteX140" fmla="*/ 929137 w 10678681"/>
              <a:gd name="connsiteY140" fmla="*/ 1273957 h 1357700"/>
              <a:gd name="connsiteX141" fmla="*/ 878849 w 10678681"/>
              <a:gd name="connsiteY141" fmla="*/ 1266740 h 1357700"/>
              <a:gd name="connsiteX142" fmla="*/ 800667 w 10678681"/>
              <a:gd name="connsiteY142" fmla="*/ 1282041 h 1357700"/>
              <a:gd name="connsiteX143" fmla="*/ 644906 w 10678681"/>
              <a:gd name="connsiteY143" fmla="*/ 1273685 h 1357700"/>
              <a:gd name="connsiteX144" fmla="*/ 379869 w 10678681"/>
              <a:gd name="connsiteY144" fmla="*/ 1339165 h 1357700"/>
              <a:gd name="connsiteX145" fmla="*/ 137696 w 10678681"/>
              <a:gd name="connsiteY145" fmla="*/ 1319217 h 1357700"/>
              <a:gd name="connsiteX146" fmla="*/ 54250 w 10678681"/>
              <a:gd name="connsiteY146" fmla="*/ 1315838 h 1357700"/>
              <a:gd name="connsiteX147" fmla="*/ 28042 w 10678681"/>
              <a:gd name="connsiteY147" fmla="*/ 1297822 h 1357700"/>
              <a:gd name="connsiteX148" fmla="*/ 0 w 10678681"/>
              <a:gd name="connsiteY148" fmla="*/ 1294612 h 1357700"/>
              <a:gd name="connsiteX149" fmla="*/ 0 w 10678681"/>
              <a:gd name="connsiteY149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98313 w 10678681"/>
              <a:gd name="connsiteY65" fmla="*/ 1063249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64639 w 10678681"/>
              <a:gd name="connsiteY65" fmla="*/ 1017831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82280 w 10678681"/>
              <a:gd name="connsiteY38" fmla="*/ 712868 h 1357700"/>
              <a:gd name="connsiteX39" fmla="*/ 7730518 w 10678681"/>
              <a:gd name="connsiteY39" fmla="*/ 739526 h 1357700"/>
              <a:gd name="connsiteX40" fmla="*/ 7652907 w 10678681"/>
              <a:gd name="connsiteY40" fmla="*/ 783273 h 1357700"/>
              <a:gd name="connsiteX41" fmla="*/ 7606008 w 10678681"/>
              <a:gd name="connsiteY41" fmla="*/ 800717 h 1357700"/>
              <a:gd name="connsiteX42" fmla="*/ 7480223 w 10678681"/>
              <a:gd name="connsiteY42" fmla="*/ 856821 h 1357700"/>
              <a:gd name="connsiteX43" fmla="*/ 7356005 w 10678681"/>
              <a:gd name="connsiteY43" fmla="*/ 919462 h 1357700"/>
              <a:gd name="connsiteX44" fmla="*/ 7305396 w 10678681"/>
              <a:gd name="connsiteY44" fmla="*/ 986228 h 1357700"/>
              <a:gd name="connsiteX45" fmla="*/ 7298314 w 10678681"/>
              <a:gd name="connsiteY45" fmla="*/ 989899 h 1357700"/>
              <a:gd name="connsiteX46" fmla="*/ 7277477 w 10678681"/>
              <a:gd name="connsiteY46" fmla="*/ 990571 h 1357700"/>
              <a:gd name="connsiteX47" fmla="*/ 7269396 w 10678681"/>
              <a:gd name="connsiteY47" fmla="*/ 989282 h 1357700"/>
              <a:gd name="connsiteX48" fmla="*/ 7258094 w 10678681"/>
              <a:gd name="connsiteY48" fmla="*/ 990679 h 1357700"/>
              <a:gd name="connsiteX49" fmla="*/ 7257893 w 10678681"/>
              <a:gd name="connsiteY49" fmla="*/ 991204 h 1357700"/>
              <a:gd name="connsiteX50" fmla="*/ 7247153 w 10678681"/>
              <a:gd name="connsiteY50" fmla="*/ 991550 h 1357700"/>
              <a:gd name="connsiteX51" fmla="*/ 7193612 w 10678681"/>
              <a:gd name="connsiteY51" fmla="*/ 987042 h 1357700"/>
              <a:gd name="connsiteX52" fmla="*/ 7132632 w 10678681"/>
              <a:gd name="connsiteY52" fmla="*/ 1042036 h 1357700"/>
              <a:gd name="connsiteX53" fmla="*/ 7105610 w 10678681"/>
              <a:gd name="connsiteY53" fmla="*/ 1053537 h 1357700"/>
              <a:gd name="connsiteX54" fmla="*/ 7091599 w 10678681"/>
              <a:gd name="connsiteY54" fmla="*/ 1062302 h 1357700"/>
              <a:gd name="connsiteX55" fmla="*/ 7090998 w 10678681"/>
              <a:gd name="connsiteY55" fmla="*/ 1064540 h 1357700"/>
              <a:gd name="connsiteX56" fmla="*/ 7039634 w 10678681"/>
              <a:gd name="connsiteY56" fmla="*/ 1059971 h 1357700"/>
              <a:gd name="connsiteX57" fmla="*/ 7033445 w 10678681"/>
              <a:gd name="connsiteY57" fmla="*/ 1063314 h 1357700"/>
              <a:gd name="connsiteX58" fmla="*/ 6999157 w 10678681"/>
              <a:gd name="connsiteY58" fmla="*/ 1055282 h 1357700"/>
              <a:gd name="connsiteX59" fmla="*/ 6981874 w 10678681"/>
              <a:gd name="connsiteY59" fmla="*/ 1053827 h 1357700"/>
              <a:gd name="connsiteX60" fmla="*/ 6976102 w 10678681"/>
              <a:gd name="connsiteY60" fmla="*/ 1047854 h 1357700"/>
              <a:gd name="connsiteX61" fmla="*/ 6951040 w 10678681"/>
              <a:gd name="connsiteY61" fmla="*/ 1048531 h 1357700"/>
              <a:gd name="connsiteX62" fmla="*/ 6948497 w 10678681"/>
              <a:gd name="connsiteY62" fmla="*/ 1050706 h 1357700"/>
              <a:gd name="connsiteX63" fmla="*/ 6926582 w 10678681"/>
              <a:gd name="connsiteY63" fmla="*/ 1043462 h 1357700"/>
              <a:gd name="connsiteX64" fmla="*/ 6833743 w 10678681"/>
              <a:gd name="connsiteY64" fmla="*/ 1027960 h 1357700"/>
              <a:gd name="connsiteX65" fmla="*/ 6687090 w 10678681"/>
              <a:gd name="connsiteY65" fmla="*/ 1063250 h 1357700"/>
              <a:gd name="connsiteX66" fmla="*/ 6437450 w 10678681"/>
              <a:gd name="connsiteY66" fmla="*/ 1101075 h 1357700"/>
              <a:gd name="connsiteX67" fmla="*/ 6327795 w 10678681"/>
              <a:gd name="connsiteY67" fmla="*/ 1088142 h 1357700"/>
              <a:gd name="connsiteX68" fmla="*/ 6136549 w 10678681"/>
              <a:gd name="connsiteY68" fmla="*/ 1100268 h 1357700"/>
              <a:gd name="connsiteX69" fmla="*/ 6004655 w 10678681"/>
              <a:gd name="connsiteY69" fmla="*/ 1114946 h 1357700"/>
              <a:gd name="connsiteX70" fmla="*/ 5936643 w 10678681"/>
              <a:gd name="connsiteY70" fmla="*/ 1095428 h 1357700"/>
              <a:gd name="connsiteX71" fmla="*/ 5912484 w 10678681"/>
              <a:gd name="connsiteY71" fmla="*/ 1112624 h 1357700"/>
              <a:gd name="connsiteX72" fmla="*/ 5908387 w 10678681"/>
              <a:gd name="connsiteY72" fmla="*/ 1116018 h 1357700"/>
              <a:gd name="connsiteX73" fmla="*/ 5890495 w 10678681"/>
              <a:gd name="connsiteY73" fmla="*/ 1120268 h 1357700"/>
              <a:gd name="connsiteX74" fmla="*/ 5887318 w 10678681"/>
              <a:gd name="connsiteY74" fmla="*/ 1133134 h 1357700"/>
              <a:gd name="connsiteX75" fmla="*/ 5861726 w 10678681"/>
              <a:gd name="connsiteY75" fmla="*/ 1147891 h 1357700"/>
              <a:gd name="connsiteX76" fmla="*/ 5805823 w 10678681"/>
              <a:gd name="connsiteY76" fmla="*/ 1152457 h 1357700"/>
              <a:gd name="connsiteX77" fmla="*/ 5689841 w 10678681"/>
              <a:gd name="connsiteY77" fmla="*/ 1176232 h 1357700"/>
              <a:gd name="connsiteX78" fmla="*/ 5605119 w 10678681"/>
              <a:gd name="connsiteY78" fmla="*/ 1190202 h 1357700"/>
              <a:gd name="connsiteX79" fmla="*/ 5488513 w 10678681"/>
              <a:gd name="connsiteY79" fmla="*/ 1205367 h 1357700"/>
              <a:gd name="connsiteX80" fmla="*/ 5402905 w 10678681"/>
              <a:gd name="connsiteY80" fmla="*/ 1241191 h 1357700"/>
              <a:gd name="connsiteX81" fmla="*/ 5285593 w 10678681"/>
              <a:gd name="connsiteY81" fmla="*/ 1273569 h 1357700"/>
              <a:gd name="connsiteX82" fmla="*/ 5192893 w 10678681"/>
              <a:gd name="connsiteY82" fmla="*/ 1247188 h 1357700"/>
              <a:gd name="connsiteX83" fmla="*/ 5186475 w 10678681"/>
              <a:gd name="connsiteY83" fmla="*/ 1257028 h 1357700"/>
              <a:gd name="connsiteX84" fmla="*/ 5126038 w 10678681"/>
              <a:gd name="connsiteY84" fmla="*/ 1263189 h 1357700"/>
              <a:gd name="connsiteX85" fmla="*/ 4894688 w 10678681"/>
              <a:gd name="connsiteY85" fmla="*/ 1247184 h 1357700"/>
              <a:gd name="connsiteX86" fmla="*/ 4788036 w 10678681"/>
              <a:gd name="connsiteY86" fmla="*/ 1238182 h 1357700"/>
              <a:gd name="connsiteX87" fmla="*/ 4747555 w 10678681"/>
              <a:gd name="connsiteY87" fmla="*/ 1252768 h 1357700"/>
              <a:gd name="connsiteX88" fmla="*/ 4679644 w 10678681"/>
              <a:gd name="connsiteY88" fmla="*/ 1276603 h 1357700"/>
              <a:gd name="connsiteX89" fmla="*/ 4632222 w 10678681"/>
              <a:gd name="connsiteY89" fmla="*/ 1318360 h 1357700"/>
              <a:gd name="connsiteX90" fmla="*/ 4617358 w 10678681"/>
              <a:gd name="connsiteY90" fmla="*/ 1327690 h 1357700"/>
              <a:gd name="connsiteX91" fmla="*/ 4589102 w 10678681"/>
              <a:gd name="connsiteY91" fmla="*/ 1321223 h 1357700"/>
              <a:gd name="connsiteX92" fmla="*/ 4578184 w 10678681"/>
              <a:gd name="connsiteY92" fmla="*/ 1326745 h 1357700"/>
              <a:gd name="connsiteX93" fmla="*/ 4574270 w 10678681"/>
              <a:gd name="connsiteY93" fmla="*/ 1325878 h 1357700"/>
              <a:gd name="connsiteX94" fmla="*/ 4564919 w 10678681"/>
              <a:gd name="connsiteY94" fmla="*/ 1325507 h 1357700"/>
              <a:gd name="connsiteX95" fmla="*/ 4566586 w 10678681"/>
              <a:gd name="connsiteY95" fmla="*/ 1316963 h 1357700"/>
              <a:gd name="connsiteX96" fmla="*/ 4556303 w 10678681"/>
              <a:gd name="connsiteY96" fmla="*/ 1300262 h 1357700"/>
              <a:gd name="connsiteX97" fmla="*/ 4502358 w 10678681"/>
              <a:gd name="connsiteY97" fmla="*/ 1302558 h 1357700"/>
              <a:gd name="connsiteX98" fmla="*/ 4498919 w 10678681"/>
              <a:gd name="connsiteY98" fmla="*/ 1312115 h 1357700"/>
              <a:gd name="connsiteX99" fmla="*/ 4492075 w 10678681"/>
              <a:gd name="connsiteY99" fmla="*/ 1313357 h 1357700"/>
              <a:gd name="connsiteX100" fmla="*/ 4487466 w 10678681"/>
              <a:gd name="connsiteY100" fmla="*/ 1304102 h 1357700"/>
              <a:gd name="connsiteX101" fmla="*/ 4398292 w 10678681"/>
              <a:gd name="connsiteY101" fmla="*/ 1278410 h 1357700"/>
              <a:gd name="connsiteX102" fmla="*/ 4306088 w 10678681"/>
              <a:gd name="connsiteY102" fmla="*/ 1282512 h 1357700"/>
              <a:gd name="connsiteX103" fmla="*/ 4188995 w 10678681"/>
              <a:gd name="connsiteY103" fmla="*/ 1296718 h 1357700"/>
              <a:gd name="connsiteX104" fmla="*/ 4136582 w 10678681"/>
              <a:gd name="connsiteY104" fmla="*/ 1287687 h 1357700"/>
              <a:gd name="connsiteX105" fmla="*/ 4064614 w 10678681"/>
              <a:gd name="connsiteY105" fmla="*/ 1296118 h 1357700"/>
              <a:gd name="connsiteX106" fmla="*/ 3906561 w 10678681"/>
              <a:gd name="connsiteY106" fmla="*/ 1352435 h 1357700"/>
              <a:gd name="connsiteX107" fmla="*/ 3787890 w 10678681"/>
              <a:gd name="connsiteY107" fmla="*/ 1352442 h 1357700"/>
              <a:gd name="connsiteX108" fmla="*/ 3745993 w 10678681"/>
              <a:gd name="connsiteY108" fmla="*/ 1342630 h 1357700"/>
              <a:gd name="connsiteX109" fmla="*/ 3675785 w 10678681"/>
              <a:gd name="connsiteY109" fmla="*/ 1326802 h 1357700"/>
              <a:gd name="connsiteX110" fmla="*/ 3623856 w 10678681"/>
              <a:gd name="connsiteY110" fmla="*/ 1290804 h 1357700"/>
              <a:gd name="connsiteX111" fmla="*/ 3564933 w 10678681"/>
              <a:gd name="connsiteY111" fmla="*/ 1287147 h 1357700"/>
              <a:gd name="connsiteX112" fmla="*/ 3550537 w 10678681"/>
              <a:gd name="connsiteY112" fmla="*/ 1317552 h 1357700"/>
              <a:gd name="connsiteX113" fmla="*/ 3487736 w 10678681"/>
              <a:gd name="connsiteY113" fmla="*/ 1303493 h 1357700"/>
              <a:gd name="connsiteX114" fmla="*/ 3392548 w 10678681"/>
              <a:gd name="connsiteY114" fmla="*/ 1278741 h 1357700"/>
              <a:gd name="connsiteX115" fmla="*/ 3337466 w 10678681"/>
              <a:gd name="connsiteY115" fmla="*/ 1272537 h 1357700"/>
              <a:gd name="connsiteX116" fmla="*/ 3187206 w 10678681"/>
              <a:gd name="connsiteY116" fmla="*/ 1246821 h 1357700"/>
              <a:gd name="connsiteX117" fmla="*/ 3036856 w 10678681"/>
              <a:gd name="connsiteY117" fmla="*/ 1214383 h 1357700"/>
              <a:gd name="connsiteX118" fmla="*/ 2948654 w 10678681"/>
              <a:gd name="connsiteY118" fmla="*/ 1157455 h 1357700"/>
              <a:gd name="connsiteX119" fmla="*/ 2824973 w 10678681"/>
              <a:gd name="connsiteY119" fmla="*/ 1134864 h 1357700"/>
              <a:gd name="connsiteX120" fmla="*/ 2804398 w 10678681"/>
              <a:gd name="connsiteY120" fmla="*/ 1125556 h 1357700"/>
              <a:gd name="connsiteX121" fmla="*/ 2775396 w 10678681"/>
              <a:gd name="connsiteY121" fmla="*/ 1130148 h 1357700"/>
              <a:gd name="connsiteX122" fmla="*/ 2659096 w 10678681"/>
              <a:gd name="connsiteY122" fmla="*/ 1150294 h 1357700"/>
              <a:gd name="connsiteX123" fmla="*/ 2567088 w 10678681"/>
              <a:gd name="connsiteY123" fmla="*/ 1181781 h 1357700"/>
              <a:gd name="connsiteX124" fmla="*/ 2454501 w 10678681"/>
              <a:gd name="connsiteY124" fmla="*/ 1155455 h 1357700"/>
              <a:gd name="connsiteX125" fmla="*/ 2385161 w 10678681"/>
              <a:gd name="connsiteY125" fmla="*/ 1161312 h 1357700"/>
              <a:gd name="connsiteX126" fmla="*/ 2270528 w 10678681"/>
              <a:gd name="connsiteY126" fmla="*/ 1204338 h 1357700"/>
              <a:gd name="connsiteX127" fmla="*/ 2121820 w 10678681"/>
              <a:gd name="connsiteY127" fmla="*/ 1187078 h 1357700"/>
              <a:gd name="connsiteX128" fmla="*/ 2092716 w 10678681"/>
              <a:gd name="connsiteY128" fmla="*/ 1139224 h 1357700"/>
              <a:gd name="connsiteX129" fmla="*/ 2052449 w 10678681"/>
              <a:gd name="connsiteY129" fmla="*/ 1109687 h 1357700"/>
              <a:gd name="connsiteX130" fmla="*/ 2032607 w 10678681"/>
              <a:gd name="connsiteY130" fmla="*/ 1175477 h 1357700"/>
              <a:gd name="connsiteX131" fmla="*/ 1901837 w 10678681"/>
              <a:gd name="connsiteY131" fmla="*/ 1221762 h 1357700"/>
              <a:gd name="connsiteX132" fmla="*/ 1836762 w 10678681"/>
              <a:gd name="connsiteY132" fmla="*/ 1237387 h 1357700"/>
              <a:gd name="connsiteX133" fmla="*/ 1735877 w 10678681"/>
              <a:gd name="connsiteY133" fmla="*/ 1246527 h 1357700"/>
              <a:gd name="connsiteX134" fmla="*/ 1705069 w 10678681"/>
              <a:gd name="connsiteY134" fmla="*/ 1251989 h 1357700"/>
              <a:gd name="connsiteX135" fmla="*/ 1397689 w 10678681"/>
              <a:gd name="connsiteY135" fmla="*/ 1336144 h 1357700"/>
              <a:gd name="connsiteX136" fmla="*/ 1220734 w 10678681"/>
              <a:gd name="connsiteY136" fmla="*/ 1257811 h 1357700"/>
              <a:gd name="connsiteX137" fmla="*/ 1021737 w 10678681"/>
              <a:gd name="connsiteY137" fmla="*/ 1238739 h 1357700"/>
              <a:gd name="connsiteX138" fmla="*/ 959820 w 10678681"/>
              <a:gd name="connsiteY138" fmla="*/ 1275863 h 1357700"/>
              <a:gd name="connsiteX139" fmla="*/ 929137 w 10678681"/>
              <a:gd name="connsiteY139" fmla="*/ 1273957 h 1357700"/>
              <a:gd name="connsiteX140" fmla="*/ 878849 w 10678681"/>
              <a:gd name="connsiteY140" fmla="*/ 1266740 h 1357700"/>
              <a:gd name="connsiteX141" fmla="*/ 800667 w 10678681"/>
              <a:gd name="connsiteY141" fmla="*/ 1282041 h 1357700"/>
              <a:gd name="connsiteX142" fmla="*/ 644906 w 10678681"/>
              <a:gd name="connsiteY142" fmla="*/ 1273685 h 1357700"/>
              <a:gd name="connsiteX143" fmla="*/ 379869 w 10678681"/>
              <a:gd name="connsiteY143" fmla="*/ 1339165 h 1357700"/>
              <a:gd name="connsiteX144" fmla="*/ 137696 w 10678681"/>
              <a:gd name="connsiteY144" fmla="*/ 1319217 h 1357700"/>
              <a:gd name="connsiteX145" fmla="*/ 54250 w 10678681"/>
              <a:gd name="connsiteY145" fmla="*/ 1315838 h 1357700"/>
              <a:gd name="connsiteX146" fmla="*/ 28042 w 10678681"/>
              <a:gd name="connsiteY146" fmla="*/ 1297822 h 1357700"/>
              <a:gd name="connsiteX147" fmla="*/ 0 w 10678681"/>
              <a:gd name="connsiteY147" fmla="*/ 1294612 h 1357700"/>
              <a:gd name="connsiteX148" fmla="*/ 0 w 10678681"/>
              <a:gd name="connsiteY148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98314 w 10678681"/>
              <a:gd name="connsiteY44" fmla="*/ 989899 h 1357700"/>
              <a:gd name="connsiteX45" fmla="*/ 7277477 w 10678681"/>
              <a:gd name="connsiteY45" fmla="*/ 990571 h 1357700"/>
              <a:gd name="connsiteX46" fmla="*/ 7269396 w 10678681"/>
              <a:gd name="connsiteY46" fmla="*/ 989282 h 1357700"/>
              <a:gd name="connsiteX47" fmla="*/ 7258094 w 10678681"/>
              <a:gd name="connsiteY47" fmla="*/ 990679 h 1357700"/>
              <a:gd name="connsiteX48" fmla="*/ 7257893 w 10678681"/>
              <a:gd name="connsiteY48" fmla="*/ 991204 h 1357700"/>
              <a:gd name="connsiteX49" fmla="*/ 7247153 w 10678681"/>
              <a:gd name="connsiteY49" fmla="*/ 991550 h 1357700"/>
              <a:gd name="connsiteX50" fmla="*/ 7193612 w 10678681"/>
              <a:gd name="connsiteY50" fmla="*/ 987042 h 1357700"/>
              <a:gd name="connsiteX51" fmla="*/ 7132632 w 10678681"/>
              <a:gd name="connsiteY51" fmla="*/ 1042036 h 1357700"/>
              <a:gd name="connsiteX52" fmla="*/ 7105610 w 10678681"/>
              <a:gd name="connsiteY52" fmla="*/ 1053537 h 1357700"/>
              <a:gd name="connsiteX53" fmla="*/ 7091599 w 10678681"/>
              <a:gd name="connsiteY53" fmla="*/ 1062302 h 1357700"/>
              <a:gd name="connsiteX54" fmla="*/ 7090998 w 10678681"/>
              <a:gd name="connsiteY54" fmla="*/ 1064540 h 1357700"/>
              <a:gd name="connsiteX55" fmla="*/ 7039634 w 10678681"/>
              <a:gd name="connsiteY55" fmla="*/ 1059971 h 1357700"/>
              <a:gd name="connsiteX56" fmla="*/ 7033445 w 10678681"/>
              <a:gd name="connsiteY56" fmla="*/ 1063314 h 1357700"/>
              <a:gd name="connsiteX57" fmla="*/ 6999157 w 10678681"/>
              <a:gd name="connsiteY57" fmla="*/ 1055282 h 1357700"/>
              <a:gd name="connsiteX58" fmla="*/ 6981874 w 10678681"/>
              <a:gd name="connsiteY58" fmla="*/ 1053827 h 1357700"/>
              <a:gd name="connsiteX59" fmla="*/ 6976102 w 10678681"/>
              <a:gd name="connsiteY59" fmla="*/ 1047854 h 1357700"/>
              <a:gd name="connsiteX60" fmla="*/ 6951040 w 10678681"/>
              <a:gd name="connsiteY60" fmla="*/ 1048531 h 1357700"/>
              <a:gd name="connsiteX61" fmla="*/ 6948497 w 10678681"/>
              <a:gd name="connsiteY61" fmla="*/ 1050706 h 1357700"/>
              <a:gd name="connsiteX62" fmla="*/ 6926582 w 10678681"/>
              <a:gd name="connsiteY62" fmla="*/ 1043462 h 1357700"/>
              <a:gd name="connsiteX63" fmla="*/ 6833743 w 10678681"/>
              <a:gd name="connsiteY63" fmla="*/ 1027960 h 1357700"/>
              <a:gd name="connsiteX64" fmla="*/ 6687090 w 10678681"/>
              <a:gd name="connsiteY64" fmla="*/ 1063250 h 1357700"/>
              <a:gd name="connsiteX65" fmla="*/ 6437450 w 10678681"/>
              <a:gd name="connsiteY65" fmla="*/ 1101075 h 1357700"/>
              <a:gd name="connsiteX66" fmla="*/ 6327795 w 10678681"/>
              <a:gd name="connsiteY66" fmla="*/ 1088142 h 1357700"/>
              <a:gd name="connsiteX67" fmla="*/ 6136549 w 10678681"/>
              <a:gd name="connsiteY67" fmla="*/ 1100268 h 1357700"/>
              <a:gd name="connsiteX68" fmla="*/ 6004655 w 10678681"/>
              <a:gd name="connsiteY68" fmla="*/ 1114946 h 1357700"/>
              <a:gd name="connsiteX69" fmla="*/ 5936643 w 10678681"/>
              <a:gd name="connsiteY69" fmla="*/ 1095428 h 1357700"/>
              <a:gd name="connsiteX70" fmla="*/ 5912484 w 10678681"/>
              <a:gd name="connsiteY70" fmla="*/ 1112624 h 1357700"/>
              <a:gd name="connsiteX71" fmla="*/ 5908387 w 10678681"/>
              <a:gd name="connsiteY71" fmla="*/ 1116018 h 1357700"/>
              <a:gd name="connsiteX72" fmla="*/ 5890495 w 10678681"/>
              <a:gd name="connsiteY72" fmla="*/ 1120268 h 1357700"/>
              <a:gd name="connsiteX73" fmla="*/ 5887318 w 10678681"/>
              <a:gd name="connsiteY73" fmla="*/ 1133134 h 1357700"/>
              <a:gd name="connsiteX74" fmla="*/ 5861726 w 10678681"/>
              <a:gd name="connsiteY74" fmla="*/ 1147891 h 1357700"/>
              <a:gd name="connsiteX75" fmla="*/ 5805823 w 10678681"/>
              <a:gd name="connsiteY75" fmla="*/ 1152457 h 1357700"/>
              <a:gd name="connsiteX76" fmla="*/ 5689841 w 10678681"/>
              <a:gd name="connsiteY76" fmla="*/ 1176232 h 1357700"/>
              <a:gd name="connsiteX77" fmla="*/ 5605119 w 10678681"/>
              <a:gd name="connsiteY77" fmla="*/ 1190202 h 1357700"/>
              <a:gd name="connsiteX78" fmla="*/ 5488513 w 10678681"/>
              <a:gd name="connsiteY78" fmla="*/ 1205367 h 1357700"/>
              <a:gd name="connsiteX79" fmla="*/ 5402905 w 10678681"/>
              <a:gd name="connsiteY79" fmla="*/ 1241191 h 1357700"/>
              <a:gd name="connsiteX80" fmla="*/ 5285593 w 10678681"/>
              <a:gd name="connsiteY80" fmla="*/ 1273569 h 1357700"/>
              <a:gd name="connsiteX81" fmla="*/ 5192893 w 10678681"/>
              <a:gd name="connsiteY81" fmla="*/ 1247188 h 1357700"/>
              <a:gd name="connsiteX82" fmla="*/ 5186475 w 10678681"/>
              <a:gd name="connsiteY82" fmla="*/ 1257028 h 1357700"/>
              <a:gd name="connsiteX83" fmla="*/ 5126038 w 10678681"/>
              <a:gd name="connsiteY83" fmla="*/ 1263189 h 1357700"/>
              <a:gd name="connsiteX84" fmla="*/ 4894688 w 10678681"/>
              <a:gd name="connsiteY84" fmla="*/ 1247184 h 1357700"/>
              <a:gd name="connsiteX85" fmla="*/ 4788036 w 10678681"/>
              <a:gd name="connsiteY85" fmla="*/ 1238182 h 1357700"/>
              <a:gd name="connsiteX86" fmla="*/ 4747555 w 10678681"/>
              <a:gd name="connsiteY86" fmla="*/ 1252768 h 1357700"/>
              <a:gd name="connsiteX87" fmla="*/ 4679644 w 10678681"/>
              <a:gd name="connsiteY87" fmla="*/ 1276603 h 1357700"/>
              <a:gd name="connsiteX88" fmla="*/ 4632222 w 10678681"/>
              <a:gd name="connsiteY88" fmla="*/ 1318360 h 1357700"/>
              <a:gd name="connsiteX89" fmla="*/ 4617358 w 10678681"/>
              <a:gd name="connsiteY89" fmla="*/ 1327690 h 1357700"/>
              <a:gd name="connsiteX90" fmla="*/ 4589102 w 10678681"/>
              <a:gd name="connsiteY90" fmla="*/ 1321223 h 1357700"/>
              <a:gd name="connsiteX91" fmla="*/ 4578184 w 10678681"/>
              <a:gd name="connsiteY91" fmla="*/ 1326745 h 1357700"/>
              <a:gd name="connsiteX92" fmla="*/ 4574270 w 10678681"/>
              <a:gd name="connsiteY92" fmla="*/ 1325878 h 1357700"/>
              <a:gd name="connsiteX93" fmla="*/ 4564919 w 10678681"/>
              <a:gd name="connsiteY93" fmla="*/ 1325507 h 1357700"/>
              <a:gd name="connsiteX94" fmla="*/ 4566586 w 10678681"/>
              <a:gd name="connsiteY94" fmla="*/ 1316963 h 1357700"/>
              <a:gd name="connsiteX95" fmla="*/ 4556303 w 10678681"/>
              <a:gd name="connsiteY95" fmla="*/ 1300262 h 1357700"/>
              <a:gd name="connsiteX96" fmla="*/ 4502358 w 10678681"/>
              <a:gd name="connsiteY96" fmla="*/ 1302558 h 1357700"/>
              <a:gd name="connsiteX97" fmla="*/ 4498919 w 10678681"/>
              <a:gd name="connsiteY97" fmla="*/ 1312115 h 1357700"/>
              <a:gd name="connsiteX98" fmla="*/ 4492075 w 10678681"/>
              <a:gd name="connsiteY98" fmla="*/ 1313357 h 1357700"/>
              <a:gd name="connsiteX99" fmla="*/ 4487466 w 10678681"/>
              <a:gd name="connsiteY99" fmla="*/ 1304102 h 1357700"/>
              <a:gd name="connsiteX100" fmla="*/ 4398292 w 10678681"/>
              <a:gd name="connsiteY100" fmla="*/ 1278410 h 1357700"/>
              <a:gd name="connsiteX101" fmla="*/ 4306088 w 10678681"/>
              <a:gd name="connsiteY101" fmla="*/ 1282512 h 1357700"/>
              <a:gd name="connsiteX102" fmla="*/ 4188995 w 10678681"/>
              <a:gd name="connsiteY102" fmla="*/ 1296718 h 1357700"/>
              <a:gd name="connsiteX103" fmla="*/ 4136582 w 10678681"/>
              <a:gd name="connsiteY103" fmla="*/ 1287687 h 1357700"/>
              <a:gd name="connsiteX104" fmla="*/ 4064614 w 10678681"/>
              <a:gd name="connsiteY104" fmla="*/ 1296118 h 1357700"/>
              <a:gd name="connsiteX105" fmla="*/ 3906561 w 10678681"/>
              <a:gd name="connsiteY105" fmla="*/ 1352435 h 1357700"/>
              <a:gd name="connsiteX106" fmla="*/ 3787890 w 10678681"/>
              <a:gd name="connsiteY106" fmla="*/ 1352442 h 1357700"/>
              <a:gd name="connsiteX107" fmla="*/ 3745993 w 10678681"/>
              <a:gd name="connsiteY107" fmla="*/ 1342630 h 1357700"/>
              <a:gd name="connsiteX108" fmla="*/ 3675785 w 10678681"/>
              <a:gd name="connsiteY108" fmla="*/ 1326802 h 1357700"/>
              <a:gd name="connsiteX109" fmla="*/ 3623856 w 10678681"/>
              <a:gd name="connsiteY109" fmla="*/ 1290804 h 1357700"/>
              <a:gd name="connsiteX110" fmla="*/ 3564933 w 10678681"/>
              <a:gd name="connsiteY110" fmla="*/ 1287147 h 1357700"/>
              <a:gd name="connsiteX111" fmla="*/ 3550537 w 10678681"/>
              <a:gd name="connsiteY111" fmla="*/ 1317552 h 1357700"/>
              <a:gd name="connsiteX112" fmla="*/ 3487736 w 10678681"/>
              <a:gd name="connsiteY112" fmla="*/ 1303493 h 1357700"/>
              <a:gd name="connsiteX113" fmla="*/ 3392548 w 10678681"/>
              <a:gd name="connsiteY113" fmla="*/ 1278741 h 1357700"/>
              <a:gd name="connsiteX114" fmla="*/ 3337466 w 10678681"/>
              <a:gd name="connsiteY114" fmla="*/ 1272537 h 1357700"/>
              <a:gd name="connsiteX115" fmla="*/ 3187206 w 10678681"/>
              <a:gd name="connsiteY115" fmla="*/ 1246821 h 1357700"/>
              <a:gd name="connsiteX116" fmla="*/ 3036856 w 10678681"/>
              <a:gd name="connsiteY116" fmla="*/ 1214383 h 1357700"/>
              <a:gd name="connsiteX117" fmla="*/ 2948654 w 10678681"/>
              <a:gd name="connsiteY117" fmla="*/ 1157455 h 1357700"/>
              <a:gd name="connsiteX118" fmla="*/ 2824973 w 10678681"/>
              <a:gd name="connsiteY118" fmla="*/ 1134864 h 1357700"/>
              <a:gd name="connsiteX119" fmla="*/ 2804398 w 10678681"/>
              <a:gd name="connsiteY119" fmla="*/ 1125556 h 1357700"/>
              <a:gd name="connsiteX120" fmla="*/ 2775396 w 10678681"/>
              <a:gd name="connsiteY120" fmla="*/ 1130148 h 1357700"/>
              <a:gd name="connsiteX121" fmla="*/ 2659096 w 10678681"/>
              <a:gd name="connsiteY121" fmla="*/ 1150294 h 1357700"/>
              <a:gd name="connsiteX122" fmla="*/ 2567088 w 10678681"/>
              <a:gd name="connsiteY122" fmla="*/ 1181781 h 1357700"/>
              <a:gd name="connsiteX123" fmla="*/ 2454501 w 10678681"/>
              <a:gd name="connsiteY123" fmla="*/ 1155455 h 1357700"/>
              <a:gd name="connsiteX124" fmla="*/ 2385161 w 10678681"/>
              <a:gd name="connsiteY124" fmla="*/ 1161312 h 1357700"/>
              <a:gd name="connsiteX125" fmla="*/ 2270528 w 10678681"/>
              <a:gd name="connsiteY125" fmla="*/ 1204338 h 1357700"/>
              <a:gd name="connsiteX126" fmla="*/ 2121820 w 10678681"/>
              <a:gd name="connsiteY126" fmla="*/ 1187078 h 1357700"/>
              <a:gd name="connsiteX127" fmla="*/ 2092716 w 10678681"/>
              <a:gd name="connsiteY127" fmla="*/ 1139224 h 1357700"/>
              <a:gd name="connsiteX128" fmla="*/ 2052449 w 10678681"/>
              <a:gd name="connsiteY128" fmla="*/ 1109687 h 1357700"/>
              <a:gd name="connsiteX129" fmla="*/ 2032607 w 10678681"/>
              <a:gd name="connsiteY129" fmla="*/ 1175477 h 1357700"/>
              <a:gd name="connsiteX130" fmla="*/ 1901837 w 10678681"/>
              <a:gd name="connsiteY130" fmla="*/ 1221762 h 1357700"/>
              <a:gd name="connsiteX131" fmla="*/ 1836762 w 10678681"/>
              <a:gd name="connsiteY131" fmla="*/ 1237387 h 1357700"/>
              <a:gd name="connsiteX132" fmla="*/ 1735877 w 10678681"/>
              <a:gd name="connsiteY132" fmla="*/ 1246527 h 1357700"/>
              <a:gd name="connsiteX133" fmla="*/ 1705069 w 10678681"/>
              <a:gd name="connsiteY133" fmla="*/ 1251989 h 1357700"/>
              <a:gd name="connsiteX134" fmla="*/ 1397689 w 10678681"/>
              <a:gd name="connsiteY134" fmla="*/ 1336144 h 1357700"/>
              <a:gd name="connsiteX135" fmla="*/ 1220734 w 10678681"/>
              <a:gd name="connsiteY135" fmla="*/ 1257811 h 1357700"/>
              <a:gd name="connsiteX136" fmla="*/ 1021737 w 10678681"/>
              <a:gd name="connsiteY136" fmla="*/ 1238739 h 1357700"/>
              <a:gd name="connsiteX137" fmla="*/ 959820 w 10678681"/>
              <a:gd name="connsiteY137" fmla="*/ 1275863 h 1357700"/>
              <a:gd name="connsiteX138" fmla="*/ 929137 w 10678681"/>
              <a:gd name="connsiteY138" fmla="*/ 1273957 h 1357700"/>
              <a:gd name="connsiteX139" fmla="*/ 878849 w 10678681"/>
              <a:gd name="connsiteY139" fmla="*/ 1266740 h 1357700"/>
              <a:gd name="connsiteX140" fmla="*/ 800667 w 10678681"/>
              <a:gd name="connsiteY140" fmla="*/ 1282041 h 1357700"/>
              <a:gd name="connsiteX141" fmla="*/ 644906 w 10678681"/>
              <a:gd name="connsiteY141" fmla="*/ 1273685 h 1357700"/>
              <a:gd name="connsiteX142" fmla="*/ 379869 w 10678681"/>
              <a:gd name="connsiteY142" fmla="*/ 1339165 h 1357700"/>
              <a:gd name="connsiteX143" fmla="*/ 137696 w 10678681"/>
              <a:gd name="connsiteY143" fmla="*/ 1319217 h 1357700"/>
              <a:gd name="connsiteX144" fmla="*/ 54250 w 10678681"/>
              <a:gd name="connsiteY144" fmla="*/ 1315838 h 1357700"/>
              <a:gd name="connsiteX145" fmla="*/ 28042 w 10678681"/>
              <a:gd name="connsiteY145" fmla="*/ 1297822 h 1357700"/>
              <a:gd name="connsiteX146" fmla="*/ 0 w 10678681"/>
              <a:gd name="connsiteY146" fmla="*/ 1294612 h 1357700"/>
              <a:gd name="connsiteX147" fmla="*/ 0 w 10678681"/>
              <a:gd name="connsiteY147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90998 w 10678681"/>
              <a:gd name="connsiteY53" fmla="*/ 1064540 h 1357700"/>
              <a:gd name="connsiteX54" fmla="*/ 7039634 w 10678681"/>
              <a:gd name="connsiteY54" fmla="*/ 1059971 h 1357700"/>
              <a:gd name="connsiteX55" fmla="*/ 7033445 w 10678681"/>
              <a:gd name="connsiteY55" fmla="*/ 1063314 h 1357700"/>
              <a:gd name="connsiteX56" fmla="*/ 6999157 w 10678681"/>
              <a:gd name="connsiteY56" fmla="*/ 1055282 h 1357700"/>
              <a:gd name="connsiteX57" fmla="*/ 6981874 w 10678681"/>
              <a:gd name="connsiteY57" fmla="*/ 1053827 h 1357700"/>
              <a:gd name="connsiteX58" fmla="*/ 6976102 w 10678681"/>
              <a:gd name="connsiteY58" fmla="*/ 1047854 h 1357700"/>
              <a:gd name="connsiteX59" fmla="*/ 6951040 w 10678681"/>
              <a:gd name="connsiteY59" fmla="*/ 1048531 h 1357700"/>
              <a:gd name="connsiteX60" fmla="*/ 6948497 w 10678681"/>
              <a:gd name="connsiteY60" fmla="*/ 1050706 h 1357700"/>
              <a:gd name="connsiteX61" fmla="*/ 6926582 w 10678681"/>
              <a:gd name="connsiteY61" fmla="*/ 1043462 h 1357700"/>
              <a:gd name="connsiteX62" fmla="*/ 6833743 w 10678681"/>
              <a:gd name="connsiteY62" fmla="*/ 1027960 h 1357700"/>
              <a:gd name="connsiteX63" fmla="*/ 6687090 w 10678681"/>
              <a:gd name="connsiteY63" fmla="*/ 1063250 h 1357700"/>
              <a:gd name="connsiteX64" fmla="*/ 6437450 w 10678681"/>
              <a:gd name="connsiteY64" fmla="*/ 1101075 h 1357700"/>
              <a:gd name="connsiteX65" fmla="*/ 6327795 w 10678681"/>
              <a:gd name="connsiteY65" fmla="*/ 1088142 h 1357700"/>
              <a:gd name="connsiteX66" fmla="*/ 6136549 w 10678681"/>
              <a:gd name="connsiteY66" fmla="*/ 1100268 h 1357700"/>
              <a:gd name="connsiteX67" fmla="*/ 6004655 w 10678681"/>
              <a:gd name="connsiteY67" fmla="*/ 1114946 h 1357700"/>
              <a:gd name="connsiteX68" fmla="*/ 5936643 w 10678681"/>
              <a:gd name="connsiteY68" fmla="*/ 1095428 h 1357700"/>
              <a:gd name="connsiteX69" fmla="*/ 5912484 w 10678681"/>
              <a:gd name="connsiteY69" fmla="*/ 1112624 h 1357700"/>
              <a:gd name="connsiteX70" fmla="*/ 5908387 w 10678681"/>
              <a:gd name="connsiteY70" fmla="*/ 1116018 h 1357700"/>
              <a:gd name="connsiteX71" fmla="*/ 5890495 w 10678681"/>
              <a:gd name="connsiteY71" fmla="*/ 1120268 h 1357700"/>
              <a:gd name="connsiteX72" fmla="*/ 5887318 w 10678681"/>
              <a:gd name="connsiteY72" fmla="*/ 1133134 h 1357700"/>
              <a:gd name="connsiteX73" fmla="*/ 5861726 w 10678681"/>
              <a:gd name="connsiteY73" fmla="*/ 1147891 h 1357700"/>
              <a:gd name="connsiteX74" fmla="*/ 5805823 w 10678681"/>
              <a:gd name="connsiteY74" fmla="*/ 1152457 h 1357700"/>
              <a:gd name="connsiteX75" fmla="*/ 5689841 w 10678681"/>
              <a:gd name="connsiteY75" fmla="*/ 1176232 h 1357700"/>
              <a:gd name="connsiteX76" fmla="*/ 5605119 w 10678681"/>
              <a:gd name="connsiteY76" fmla="*/ 1190202 h 1357700"/>
              <a:gd name="connsiteX77" fmla="*/ 5488513 w 10678681"/>
              <a:gd name="connsiteY77" fmla="*/ 1205367 h 1357700"/>
              <a:gd name="connsiteX78" fmla="*/ 5402905 w 10678681"/>
              <a:gd name="connsiteY78" fmla="*/ 1241191 h 1357700"/>
              <a:gd name="connsiteX79" fmla="*/ 5285593 w 10678681"/>
              <a:gd name="connsiteY79" fmla="*/ 1273569 h 1357700"/>
              <a:gd name="connsiteX80" fmla="*/ 5192893 w 10678681"/>
              <a:gd name="connsiteY80" fmla="*/ 1247188 h 1357700"/>
              <a:gd name="connsiteX81" fmla="*/ 5186475 w 10678681"/>
              <a:gd name="connsiteY81" fmla="*/ 1257028 h 1357700"/>
              <a:gd name="connsiteX82" fmla="*/ 5126038 w 10678681"/>
              <a:gd name="connsiteY82" fmla="*/ 1263189 h 1357700"/>
              <a:gd name="connsiteX83" fmla="*/ 4894688 w 10678681"/>
              <a:gd name="connsiteY83" fmla="*/ 1247184 h 1357700"/>
              <a:gd name="connsiteX84" fmla="*/ 4788036 w 10678681"/>
              <a:gd name="connsiteY84" fmla="*/ 1238182 h 1357700"/>
              <a:gd name="connsiteX85" fmla="*/ 4747555 w 10678681"/>
              <a:gd name="connsiteY85" fmla="*/ 1252768 h 1357700"/>
              <a:gd name="connsiteX86" fmla="*/ 4679644 w 10678681"/>
              <a:gd name="connsiteY86" fmla="*/ 1276603 h 1357700"/>
              <a:gd name="connsiteX87" fmla="*/ 4632222 w 10678681"/>
              <a:gd name="connsiteY87" fmla="*/ 1318360 h 1357700"/>
              <a:gd name="connsiteX88" fmla="*/ 4617358 w 10678681"/>
              <a:gd name="connsiteY88" fmla="*/ 1327690 h 1357700"/>
              <a:gd name="connsiteX89" fmla="*/ 4589102 w 10678681"/>
              <a:gd name="connsiteY89" fmla="*/ 1321223 h 1357700"/>
              <a:gd name="connsiteX90" fmla="*/ 4578184 w 10678681"/>
              <a:gd name="connsiteY90" fmla="*/ 1326745 h 1357700"/>
              <a:gd name="connsiteX91" fmla="*/ 4574270 w 10678681"/>
              <a:gd name="connsiteY91" fmla="*/ 1325878 h 1357700"/>
              <a:gd name="connsiteX92" fmla="*/ 4564919 w 10678681"/>
              <a:gd name="connsiteY92" fmla="*/ 1325507 h 1357700"/>
              <a:gd name="connsiteX93" fmla="*/ 4566586 w 10678681"/>
              <a:gd name="connsiteY93" fmla="*/ 1316963 h 1357700"/>
              <a:gd name="connsiteX94" fmla="*/ 4556303 w 10678681"/>
              <a:gd name="connsiteY94" fmla="*/ 1300262 h 1357700"/>
              <a:gd name="connsiteX95" fmla="*/ 4502358 w 10678681"/>
              <a:gd name="connsiteY95" fmla="*/ 1302558 h 1357700"/>
              <a:gd name="connsiteX96" fmla="*/ 4498919 w 10678681"/>
              <a:gd name="connsiteY96" fmla="*/ 1312115 h 1357700"/>
              <a:gd name="connsiteX97" fmla="*/ 4492075 w 10678681"/>
              <a:gd name="connsiteY97" fmla="*/ 1313357 h 1357700"/>
              <a:gd name="connsiteX98" fmla="*/ 4487466 w 10678681"/>
              <a:gd name="connsiteY98" fmla="*/ 1304102 h 1357700"/>
              <a:gd name="connsiteX99" fmla="*/ 4398292 w 10678681"/>
              <a:gd name="connsiteY99" fmla="*/ 1278410 h 1357700"/>
              <a:gd name="connsiteX100" fmla="*/ 4306088 w 10678681"/>
              <a:gd name="connsiteY100" fmla="*/ 1282512 h 1357700"/>
              <a:gd name="connsiteX101" fmla="*/ 4188995 w 10678681"/>
              <a:gd name="connsiteY101" fmla="*/ 1296718 h 1357700"/>
              <a:gd name="connsiteX102" fmla="*/ 4136582 w 10678681"/>
              <a:gd name="connsiteY102" fmla="*/ 1287687 h 1357700"/>
              <a:gd name="connsiteX103" fmla="*/ 4064614 w 10678681"/>
              <a:gd name="connsiteY103" fmla="*/ 1296118 h 1357700"/>
              <a:gd name="connsiteX104" fmla="*/ 3906561 w 10678681"/>
              <a:gd name="connsiteY104" fmla="*/ 1352435 h 1357700"/>
              <a:gd name="connsiteX105" fmla="*/ 3787890 w 10678681"/>
              <a:gd name="connsiteY105" fmla="*/ 1352442 h 1357700"/>
              <a:gd name="connsiteX106" fmla="*/ 3745993 w 10678681"/>
              <a:gd name="connsiteY106" fmla="*/ 1342630 h 1357700"/>
              <a:gd name="connsiteX107" fmla="*/ 3675785 w 10678681"/>
              <a:gd name="connsiteY107" fmla="*/ 1326802 h 1357700"/>
              <a:gd name="connsiteX108" fmla="*/ 3623856 w 10678681"/>
              <a:gd name="connsiteY108" fmla="*/ 1290804 h 1357700"/>
              <a:gd name="connsiteX109" fmla="*/ 3564933 w 10678681"/>
              <a:gd name="connsiteY109" fmla="*/ 1287147 h 1357700"/>
              <a:gd name="connsiteX110" fmla="*/ 3550537 w 10678681"/>
              <a:gd name="connsiteY110" fmla="*/ 1317552 h 1357700"/>
              <a:gd name="connsiteX111" fmla="*/ 3487736 w 10678681"/>
              <a:gd name="connsiteY111" fmla="*/ 1303493 h 1357700"/>
              <a:gd name="connsiteX112" fmla="*/ 3392548 w 10678681"/>
              <a:gd name="connsiteY112" fmla="*/ 1278741 h 1357700"/>
              <a:gd name="connsiteX113" fmla="*/ 3337466 w 10678681"/>
              <a:gd name="connsiteY113" fmla="*/ 1272537 h 1357700"/>
              <a:gd name="connsiteX114" fmla="*/ 3187206 w 10678681"/>
              <a:gd name="connsiteY114" fmla="*/ 1246821 h 1357700"/>
              <a:gd name="connsiteX115" fmla="*/ 3036856 w 10678681"/>
              <a:gd name="connsiteY115" fmla="*/ 1214383 h 1357700"/>
              <a:gd name="connsiteX116" fmla="*/ 2948654 w 10678681"/>
              <a:gd name="connsiteY116" fmla="*/ 1157455 h 1357700"/>
              <a:gd name="connsiteX117" fmla="*/ 2824973 w 10678681"/>
              <a:gd name="connsiteY117" fmla="*/ 1134864 h 1357700"/>
              <a:gd name="connsiteX118" fmla="*/ 2804398 w 10678681"/>
              <a:gd name="connsiteY118" fmla="*/ 1125556 h 1357700"/>
              <a:gd name="connsiteX119" fmla="*/ 2775396 w 10678681"/>
              <a:gd name="connsiteY119" fmla="*/ 1130148 h 1357700"/>
              <a:gd name="connsiteX120" fmla="*/ 2659096 w 10678681"/>
              <a:gd name="connsiteY120" fmla="*/ 1150294 h 1357700"/>
              <a:gd name="connsiteX121" fmla="*/ 2567088 w 10678681"/>
              <a:gd name="connsiteY121" fmla="*/ 1181781 h 1357700"/>
              <a:gd name="connsiteX122" fmla="*/ 2454501 w 10678681"/>
              <a:gd name="connsiteY122" fmla="*/ 1155455 h 1357700"/>
              <a:gd name="connsiteX123" fmla="*/ 2385161 w 10678681"/>
              <a:gd name="connsiteY123" fmla="*/ 1161312 h 1357700"/>
              <a:gd name="connsiteX124" fmla="*/ 2270528 w 10678681"/>
              <a:gd name="connsiteY124" fmla="*/ 1204338 h 1357700"/>
              <a:gd name="connsiteX125" fmla="*/ 2121820 w 10678681"/>
              <a:gd name="connsiteY125" fmla="*/ 1187078 h 1357700"/>
              <a:gd name="connsiteX126" fmla="*/ 2092716 w 10678681"/>
              <a:gd name="connsiteY126" fmla="*/ 1139224 h 1357700"/>
              <a:gd name="connsiteX127" fmla="*/ 2052449 w 10678681"/>
              <a:gd name="connsiteY127" fmla="*/ 1109687 h 1357700"/>
              <a:gd name="connsiteX128" fmla="*/ 2032607 w 10678681"/>
              <a:gd name="connsiteY128" fmla="*/ 1175477 h 1357700"/>
              <a:gd name="connsiteX129" fmla="*/ 1901837 w 10678681"/>
              <a:gd name="connsiteY129" fmla="*/ 1221762 h 1357700"/>
              <a:gd name="connsiteX130" fmla="*/ 1836762 w 10678681"/>
              <a:gd name="connsiteY130" fmla="*/ 1237387 h 1357700"/>
              <a:gd name="connsiteX131" fmla="*/ 1735877 w 10678681"/>
              <a:gd name="connsiteY131" fmla="*/ 1246527 h 1357700"/>
              <a:gd name="connsiteX132" fmla="*/ 1705069 w 10678681"/>
              <a:gd name="connsiteY132" fmla="*/ 1251989 h 1357700"/>
              <a:gd name="connsiteX133" fmla="*/ 1397689 w 10678681"/>
              <a:gd name="connsiteY133" fmla="*/ 1336144 h 1357700"/>
              <a:gd name="connsiteX134" fmla="*/ 1220734 w 10678681"/>
              <a:gd name="connsiteY134" fmla="*/ 1257811 h 1357700"/>
              <a:gd name="connsiteX135" fmla="*/ 1021737 w 10678681"/>
              <a:gd name="connsiteY135" fmla="*/ 1238739 h 1357700"/>
              <a:gd name="connsiteX136" fmla="*/ 959820 w 10678681"/>
              <a:gd name="connsiteY136" fmla="*/ 1275863 h 1357700"/>
              <a:gd name="connsiteX137" fmla="*/ 929137 w 10678681"/>
              <a:gd name="connsiteY137" fmla="*/ 1273957 h 1357700"/>
              <a:gd name="connsiteX138" fmla="*/ 878849 w 10678681"/>
              <a:gd name="connsiteY138" fmla="*/ 1266740 h 1357700"/>
              <a:gd name="connsiteX139" fmla="*/ 800667 w 10678681"/>
              <a:gd name="connsiteY139" fmla="*/ 1282041 h 1357700"/>
              <a:gd name="connsiteX140" fmla="*/ 644906 w 10678681"/>
              <a:gd name="connsiteY140" fmla="*/ 1273685 h 1357700"/>
              <a:gd name="connsiteX141" fmla="*/ 379869 w 10678681"/>
              <a:gd name="connsiteY141" fmla="*/ 1339165 h 1357700"/>
              <a:gd name="connsiteX142" fmla="*/ 137696 w 10678681"/>
              <a:gd name="connsiteY142" fmla="*/ 1319217 h 1357700"/>
              <a:gd name="connsiteX143" fmla="*/ 54250 w 10678681"/>
              <a:gd name="connsiteY143" fmla="*/ 1315838 h 1357700"/>
              <a:gd name="connsiteX144" fmla="*/ 28042 w 10678681"/>
              <a:gd name="connsiteY144" fmla="*/ 1297822 h 1357700"/>
              <a:gd name="connsiteX145" fmla="*/ 0 w 10678681"/>
              <a:gd name="connsiteY145" fmla="*/ 1294612 h 1357700"/>
              <a:gd name="connsiteX146" fmla="*/ 0 w 10678681"/>
              <a:gd name="connsiteY146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91599 w 10678681"/>
              <a:gd name="connsiteY52" fmla="*/ 1062302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77477 w 10678681"/>
              <a:gd name="connsiteY44" fmla="*/ 990571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948654 w 10678681"/>
              <a:gd name="connsiteY115" fmla="*/ 1157455 h 1357700"/>
              <a:gd name="connsiteX116" fmla="*/ 2824973 w 10678681"/>
              <a:gd name="connsiteY116" fmla="*/ 1134864 h 1357700"/>
              <a:gd name="connsiteX117" fmla="*/ 2804398 w 10678681"/>
              <a:gd name="connsiteY117" fmla="*/ 1125556 h 1357700"/>
              <a:gd name="connsiteX118" fmla="*/ 2775396 w 10678681"/>
              <a:gd name="connsiteY118" fmla="*/ 1130148 h 1357700"/>
              <a:gd name="connsiteX119" fmla="*/ 2659096 w 10678681"/>
              <a:gd name="connsiteY119" fmla="*/ 1150294 h 1357700"/>
              <a:gd name="connsiteX120" fmla="*/ 2567088 w 10678681"/>
              <a:gd name="connsiteY120" fmla="*/ 1181781 h 1357700"/>
              <a:gd name="connsiteX121" fmla="*/ 2454501 w 10678681"/>
              <a:gd name="connsiteY121" fmla="*/ 1155455 h 1357700"/>
              <a:gd name="connsiteX122" fmla="*/ 2385161 w 10678681"/>
              <a:gd name="connsiteY122" fmla="*/ 1161312 h 1357700"/>
              <a:gd name="connsiteX123" fmla="*/ 2270528 w 10678681"/>
              <a:gd name="connsiteY123" fmla="*/ 1204338 h 1357700"/>
              <a:gd name="connsiteX124" fmla="*/ 2121820 w 10678681"/>
              <a:gd name="connsiteY124" fmla="*/ 1187078 h 1357700"/>
              <a:gd name="connsiteX125" fmla="*/ 2092716 w 10678681"/>
              <a:gd name="connsiteY125" fmla="*/ 1139224 h 1357700"/>
              <a:gd name="connsiteX126" fmla="*/ 2052449 w 10678681"/>
              <a:gd name="connsiteY126" fmla="*/ 1109687 h 1357700"/>
              <a:gd name="connsiteX127" fmla="*/ 2032607 w 10678681"/>
              <a:gd name="connsiteY127" fmla="*/ 1175477 h 1357700"/>
              <a:gd name="connsiteX128" fmla="*/ 1901837 w 10678681"/>
              <a:gd name="connsiteY128" fmla="*/ 1221762 h 1357700"/>
              <a:gd name="connsiteX129" fmla="*/ 1836762 w 10678681"/>
              <a:gd name="connsiteY129" fmla="*/ 1237387 h 1357700"/>
              <a:gd name="connsiteX130" fmla="*/ 1735877 w 10678681"/>
              <a:gd name="connsiteY130" fmla="*/ 1246527 h 1357700"/>
              <a:gd name="connsiteX131" fmla="*/ 1705069 w 10678681"/>
              <a:gd name="connsiteY131" fmla="*/ 1251989 h 1357700"/>
              <a:gd name="connsiteX132" fmla="*/ 1397689 w 10678681"/>
              <a:gd name="connsiteY132" fmla="*/ 1336144 h 1357700"/>
              <a:gd name="connsiteX133" fmla="*/ 1220734 w 10678681"/>
              <a:gd name="connsiteY133" fmla="*/ 1257811 h 1357700"/>
              <a:gd name="connsiteX134" fmla="*/ 1021737 w 10678681"/>
              <a:gd name="connsiteY134" fmla="*/ 1238739 h 1357700"/>
              <a:gd name="connsiteX135" fmla="*/ 959820 w 10678681"/>
              <a:gd name="connsiteY135" fmla="*/ 1275863 h 1357700"/>
              <a:gd name="connsiteX136" fmla="*/ 929137 w 10678681"/>
              <a:gd name="connsiteY136" fmla="*/ 1273957 h 1357700"/>
              <a:gd name="connsiteX137" fmla="*/ 878849 w 10678681"/>
              <a:gd name="connsiteY137" fmla="*/ 1266740 h 1357700"/>
              <a:gd name="connsiteX138" fmla="*/ 800667 w 10678681"/>
              <a:gd name="connsiteY138" fmla="*/ 1282041 h 1357700"/>
              <a:gd name="connsiteX139" fmla="*/ 644906 w 10678681"/>
              <a:gd name="connsiteY139" fmla="*/ 1273685 h 1357700"/>
              <a:gd name="connsiteX140" fmla="*/ 379869 w 10678681"/>
              <a:gd name="connsiteY140" fmla="*/ 1339165 h 1357700"/>
              <a:gd name="connsiteX141" fmla="*/ 137696 w 10678681"/>
              <a:gd name="connsiteY141" fmla="*/ 1319217 h 1357700"/>
              <a:gd name="connsiteX142" fmla="*/ 54250 w 10678681"/>
              <a:gd name="connsiteY142" fmla="*/ 1315838 h 1357700"/>
              <a:gd name="connsiteX143" fmla="*/ 28042 w 10678681"/>
              <a:gd name="connsiteY143" fmla="*/ 1297822 h 1357700"/>
              <a:gd name="connsiteX144" fmla="*/ 0 w 10678681"/>
              <a:gd name="connsiteY144" fmla="*/ 1294612 h 1357700"/>
              <a:gd name="connsiteX145" fmla="*/ 0 w 10678681"/>
              <a:gd name="connsiteY145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0528 w 10678681"/>
              <a:gd name="connsiteY122" fmla="*/ 1204338 h 1357700"/>
              <a:gd name="connsiteX123" fmla="*/ 2121820 w 10678681"/>
              <a:gd name="connsiteY123" fmla="*/ 1187078 h 1357700"/>
              <a:gd name="connsiteX124" fmla="*/ 2092716 w 10678681"/>
              <a:gd name="connsiteY124" fmla="*/ 1139224 h 1357700"/>
              <a:gd name="connsiteX125" fmla="*/ 2052449 w 10678681"/>
              <a:gd name="connsiteY125" fmla="*/ 1109687 h 1357700"/>
              <a:gd name="connsiteX126" fmla="*/ 2032607 w 10678681"/>
              <a:gd name="connsiteY126" fmla="*/ 1175477 h 1357700"/>
              <a:gd name="connsiteX127" fmla="*/ 1901837 w 10678681"/>
              <a:gd name="connsiteY127" fmla="*/ 1221762 h 1357700"/>
              <a:gd name="connsiteX128" fmla="*/ 1836762 w 10678681"/>
              <a:gd name="connsiteY128" fmla="*/ 1237387 h 1357700"/>
              <a:gd name="connsiteX129" fmla="*/ 1735877 w 10678681"/>
              <a:gd name="connsiteY129" fmla="*/ 1246527 h 1357700"/>
              <a:gd name="connsiteX130" fmla="*/ 1705069 w 10678681"/>
              <a:gd name="connsiteY130" fmla="*/ 1251989 h 1357700"/>
              <a:gd name="connsiteX131" fmla="*/ 1397689 w 10678681"/>
              <a:gd name="connsiteY131" fmla="*/ 1336144 h 1357700"/>
              <a:gd name="connsiteX132" fmla="*/ 1220734 w 10678681"/>
              <a:gd name="connsiteY132" fmla="*/ 1257811 h 1357700"/>
              <a:gd name="connsiteX133" fmla="*/ 1021737 w 10678681"/>
              <a:gd name="connsiteY133" fmla="*/ 1238739 h 1357700"/>
              <a:gd name="connsiteX134" fmla="*/ 959820 w 10678681"/>
              <a:gd name="connsiteY134" fmla="*/ 1275863 h 1357700"/>
              <a:gd name="connsiteX135" fmla="*/ 929137 w 10678681"/>
              <a:gd name="connsiteY135" fmla="*/ 1273957 h 1357700"/>
              <a:gd name="connsiteX136" fmla="*/ 878849 w 10678681"/>
              <a:gd name="connsiteY136" fmla="*/ 1266740 h 1357700"/>
              <a:gd name="connsiteX137" fmla="*/ 800667 w 10678681"/>
              <a:gd name="connsiteY137" fmla="*/ 1282041 h 1357700"/>
              <a:gd name="connsiteX138" fmla="*/ 644906 w 10678681"/>
              <a:gd name="connsiteY138" fmla="*/ 1273685 h 1357700"/>
              <a:gd name="connsiteX139" fmla="*/ 379869 w 10678681"/>
              <a:gd name="connsiteY139" fmla="*/ 1339165 h 1357700"/>
              <a:gd name="connsiteX140" fmla="*/ 137696 w 10678681"/>
              <a:gd name="connsiteY140" fmla="*/ 1319217 h 1357700"/>
              <a:gd name="connsiteX141" fmla="*/ 54250 w 10678681"/>
              <a:gd name="connsiteY141" fmla="*/ 1315838 h 1357700"/>
              <a:gd name="connsiteX142" fmla="*/ 28042 w 10678681"/>
              <a:gd name="connsiteY142" fmla="*/ 1297822 h 1357700"/>
              <a:gd name="connsiteX143" fmla="*/ 0 w 10678681"/>
              <a:gd name="connsiteY143" fmla="*/ 1294612 h 1357700"/>
              <a:gd name="connsiteX144" fmla="*/ 0 w 10678681"/>
              <a:gd name="connsiteY144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121820 w 10678681"/>
              <a:gd name="connsiteY122" fmla="*/ 1187078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092716 w 10678681"/>
              <a:gd name="connsiteY123" fmla="*/ 1139224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32607 w 10678681"/>
              <a:gd name="connsiteY125" fmla="*/ 117547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7700"/>
              <a:gd name="connsiteX1" fmla="*/ 10678681 w 10678681"/>
              <a:gd name="connsiteY1" fmla="*/ 0 h 1357700"/>
              <a:gd name="connsiteX2" fmla="*/ 10666019 w 10678681"/>
              <a:gd name="connsiteY2" fmla="*/ 7876 h 1357700"/>
              <a:gd name="connsiteX3" fmla="*/ 10632825 w 10678681"/>
              <a:gd name="connsiteY3" fmla="*/ 32153 h 1357700"/>
              <a:gd name="connsiteX4" fmla="*/ 10510605 w 10678681"/>
              <a:gd name="connsiteY4" fmla="*/ 30449 h 1357700"/>
              <a:gd name="connsiteX5" fmla="*/ 10456989 w 10678681"/>
              <a:gd name="connsiteY5" fmla="*/ 979 h 1357700"/>
              <a:gd name="connsiteX6" fmla="*/ 10438642 w 10678681"/>
              <a:gd name="connsiteY6" fmla="*/ 1524 h 1357700"/>
              <a:gd name="connsiteX7" fmla="*/ 10407146 w 10678681"/>
              <a:gd name="connsiteY7" fmla="*/ 43659 h 1357700"/>
              <a:gd name="connsiteX8" fmla="*/ 10357996 w 10678681"/>
              <a:gd name="connsiteY8" fmla="*/ 50836 h 1357700"/>
              <a:gd name="connsiteX9" fmla="*/ 10306667 w 10678681"/>
              <a:gd name="connsiteY9" fmla="*/ 109739 h 1357700"/>
              <a:gd name="connsiteX10" fmla="*/ 10115334 w 10678681"/>
              <a:gd name="connsiteY10" fmla="*/ 155658 h 1357700"/>
              <a:gd name="connsiteX11" fmla="*/ 10068157 w 10678681"/>
              <a:gd name="connsiteY11" fmla="*/ 215673 h 1357700"/>
              <a:gd name="connsiteX12" fmla="*/ 10045431 w 10678681"/>
              <a:gd name="connsiteY12" fmla="*/ 229568 h 1357700"/>
              <a:gd name="connsiteX13" fmla="*/ 10013265 w 10678681"/>
              <a:gd name="connsiteY13" fmla="*/ 284757 h 1357700"/>
              <a:gd name="connsiteX14" fmla="*/ 9862496 w 10678681"/>
              <a:gd name="connsiteY14" fmla="*/ 223033 h 1357700"/>
              <a:gd name="connsiteX15" fmla="*/ 9679638 w 10678681"/>
              <a:gd name="connsiteY15" fmla="*/ 277462 h 1357700"/>
              <a:gd name="connsiteX16" fmla="*/ 9498347 w 10678681"/>
              <a:gd name="connsiteY16" fmla="*/ 244723 h 1357700"/>
              <a:gd name="connsiteX17" fmla="*/ 9399702 w 10678681"/>
              <a:gd name="connsiteY17" fmla="*/ 276316 h 1357700"/>
              <a:gd name="connsiteX18" fmla="*/ 9378439 w 10678681"/>
              <a:gd name="connsiteY18" fmla="*/ 326244 h 1357700"/>
              <a:gd name="connsiteX19" fmla="*/ 9121744 w 10678681"/>
              <a:gd name="connsiteY19" fmla="*/ 365177 h 1357700"/>
              <a:gd name="connsiteX20" fmla="*/ 9061654 w 10678681"/>
              <a:gd name="connsiteY20" fmla="*/ 393730 h 1357700"/>
              <a:gd name="connsiteX21" fmla="*/ 8997577 w 10678681"/>
              <a:gd name="connsiteY21" fmla="*/ 380865 h 1357700"/>
              <a:gd name="connsiteX22" fmla="*/ 8907968 w 10678681"/>
              <a:gd name="connsiteY22" fmla="*/ 447345 h 1357700"/>
              <a:gd name="connsiteX23" fmla="*/ 8764163 w 10678681"/>
              <a:gd name="connsiteY23" fmla="*/ 471000 h 1357700"/>
              <a:gd name="connsiteX24" fmla="*/ 8680155 w 10678681"/>
              <a:gd name="connsiteY24" fmla="*/ 492404 h 1357700"/>
              <a:gd name="connsiteX25" fmla="*/ 8651436 w 10678681"/>
              <a:gd name="connsiteY25" fmla="*/ 511923 h 1357700"/>
              <a:gd name="connsiteX26" fmla="*/ 8609185 w 10678681"/>
              <a:gd name="connsiteY26" fmla="*/ 531525 h 1357700"/>
              <a:gd name="connsiteX27" fmla="*/ 8537091 w 10678681"/>
              <a:gd name="connsiteY27" fmla="*/ 574933 h 1357700"/>
              <a:gd name="connsiteX28" fmla="*/ 8435931 w 10678681"/>
              <a:gd name="connsiteY28" fmla="*/ 617926 h 1357700"/>
              <a:gd name="connsiteX29" fmla="*/ 8348623 w 10678681"/>
              <a:gd name="connsiteY29" fmla="*/ 600607 h 1357700"/>
              <a:gd name="connsiteX30" fmla="*/ 8344233 w 10678681"/>
              <a:gd name="connsiteY30" fmla="*/ 610922 h 1357700"/>
              <a:gd name="connsiteX31" fmla="*/ 8290622 w 10678681"/>
              <a:gd name="connsiteY31" fmla="*/ 622687 h 1357700"/>
              <a:gd name="connsiteX32" fmla="*/ 8086698 w 10678681"/>
              <a:gd name="connsiteY32" fmla="*/ 605185 h 1357700"/>
              <a:gd name="connsiteX33" fmla="*/ 7982378 w 10678681"/>
              <a:gd name="connsiteY33" fmla="*/ 629799 h 1357700"/>
              <a:gd name="connsiteX34" fmla="*/ 7947952 w 10678681"/>
              <a:gd name="connsiteY34" fmla="*/ 648003 h 1357700"/>
              <a:gd name="connsiteX35" fmla="*/ 7890112 w 10678681"/>
              <a:gd name="connsiteY35" fmla="*/ 677915 h 1357700"/>
              <a:gd name="connsiteX36" fmla="*/ 7853284 w 10678681"/>
              <a:gd name="connsiteY36" fmla="*/ 723588 h 1357700"/>
              <a:gd name="connsiteX37" fmla="*/ 7802383 w 10678681"/>
              <a:gd name="connsiteY37" fmla="*/ 739359 h 1357700"/>
              <a:gd name="connsiteX38" fmla="*/ 7730518 w 10678681"/>
              <a:gd name="connsiteY38" fmla="*/ 739526 h 1357700"/>
              <a:gd name="connsiteX39" fmla="*/ 7652907 w 10678681"/>
              <a:gd name="connsiteY39" fmla="*/ 783273 h 1357700"/>
              <a:gd name="connsiteX40" fmla="*/ 7606008 w 10678681"/>
              <a:gd name="connsiteY40" fmla="*/ 800717 h 1357700"/>
              <a:gd name="connsiteX41" fmla="*/ 7480223 w 10678681"/>
              <a:gd name="connsiteY41" fmla="*/ 856821 h 1357700"/>
              <a:gd name="connsiteX42" fmla="*/ 7356005 w 10678681"/>
              <a:gd name="connsiteY42" fmla="*/ 919462 h 1357700"/>
              <a:gd name="connsiteX43" fmla="*/ 7305396 w 10678681"/>
              <a:gd name="connsiteY43" fmla="*/ 986228 h 1357700"/>
              <a:gd name="connsiteX44" fmla="*/ 7266251 w 10678681"/>
              <a:gd name="connsiteY44" fmla="*/ 967864 h 1357700"/>
              <a:gd name="connsiteX45" fmla="*/ 7269396 w 10678681"/>
              <a:gd name="connsiteY45" fmla="*/ 989282 h 1357700"/>
              <a:gd name="connsiteX46" fmla="*/ 7258094 w 10678681"/>
              <a:gd name="connsiteY46" fmla="*/ 990679 h 1357700"/>
              <a:gd name="connsiteX47" fmla="*/ 7257893 w 10678681"/>
              <a:gd name="connsiteY47" fmla="*/ 991204 h 1357700"/>
              <a:gd name="connsiteX48" fmla="*/ 7247153 w 10678681"/>
              <a:gd name="connsiteY48" fmla="*/ 991550 h 1357700"/>
              <a:gd name="connsiteX49" fmla="*/ 7193612 w 10678681"/>
              <a:gd name="connsiteY49" fmla="*/ 987042 h 1357700"/>
              <a:gd name="connsiteX50" fmla="*/ 7132632 w 10678681"/>
              <a:gd name="connsiteY50" fmla="*/ 1042036 h 1357700"/>
              <a:gd name="connsiteX51" fmla="*/ 7105610 w 10678681"/>
              <a:gd name="connsiteY51" fmla="*/ 1053537 h 1357700"/>
              <a:gd name="connsiteX52" fmla="*/ 7069148 w 10678681"/>
              <a:gd name="connsiteY52" fmla="*/ 1047163 h 1357700"/>
              <a:gd name="connsiteX53" fmla="*/ 7039634 w 10678681"/>
              <a:gd name="connsiteY53" fmla="*/ 1059971 h 1357700"/>
              <a:gd name="connsiteX54" fmla="*/ 7033445 w 10678681"/>
              <a:gd name="connsiteY54" fmla="*/ 1063314 h 1357700"/>
              <a:gd name="connsiteX55" fmla="*/ 6999157 w 10678681"/>
              <a:gd name="connsiteY55" fmla="*/ 1055282 h 1357700"/>
              <a:gd name="connsiteX56" fmla="*/ 6981874 w 10678681"/>
              <a:gd name="connsiteY56" fmla="*/ 1053827 h 1357700"/>
              <a:gd name="connsiteX57" fmla="*/ 6976102 w 10678681"/>
              <a:gd name="connsiteY57" fmla="*/ 1047854 h 1357700"/>
              <a:gd name="connsiteX58" fmla="*/ 6951040 w 10678681"/>
              <a:gd name="connsiteY58" fmla="*/ 1048531 h 1357700"/>
              <a:gd name="connsiteX59" fmla="*/ 6948497 w 10678681"/>
              <a:gd name="connsiteY59" fmla="*/ 1050706 h 1357700"/>
              <a:gd name="connsiteX60" fmla="*/ 6926582 w 10678681"/>
              <a:gd name="connsiteY60" fmla="*/ 1043462 h 1357700"/>
              <a:gd name="connsiteX61" fmla="*/ 6833743 w 10678681"/>
              <a:gd name="connsiteY61" fmla="*/ 1027960 h 1357700"/>
              <a:gd name="connsiteX62" fmla="*/ 6687090 w 10678681"/>
              <a:gd name="connsiteY62" fmla="*/ 1063250 h 1357700"/>
              <a:gd name="connsiteX63" fmla="*/ 6437450 w 10678681"/>
              <a:gd name="connsiteY63" fmla="*/ 1101075 h 1357700"/>
              <a:gd name="connsiteX64" fmla="*/ 6327795 w 10678681"/>
              <a:gd name="connsiteY64" fmla="*/ 1088142 h 1357700"/>
              <a:gd name="connsiteX65" fmla="*/ 6136549 w 10678681"/>
              <a:gd name="connsiteY65" fmla="*/ 1100268 h 1357700"/>
              <a:gd name="connsiteX66" fmla="*/ 6004655 w 10678681"/>
              <a:gd name="connsiteY66" fmla="*/ 1114946 h 1357700"/>
              <a:gd name="connsiteX67" fmla="*/ 5936643 w 10678681"/>
              <a:gd name="connsiteY67" fmla="*/ 1095428 h 1357700"/>
              <a:gd name="connsiteX68" fmla="*/ 5912484 w 10678681"/>
              <a:gd name="connsiteY68" fmla="*/ 1112624 h 1357700"/>
              <a:gd name="connsiteX69" fmla="*/ 5908387 w 10678681"/>
              <a:gd name="connsiteY69" fmla="*/ 1116018 h 1357700"/>
              <a:gd name="connsiteX70" fmla="*/ 5890495 w 10678681"/>
              <a:gd name="connsiteY70" fmla="*/ 1120268 h 1357700"/>
              <a:gd name="connsiteX71" fmla="*/ 5887318 w 10678681"/>
              <a:gd name="connsiteY71" fmla="*/ 1133134 h 1357700"/>
              <a:gd name="connsiteX72" fmla="*/ 5861726 w 10678681"/>
              <a:gd name="connsiteY72" fmla="*/ 1147891 h 1357700"/>
              <a:gd name="connsiteX73" fmla="*/ 5805823 w 10678681"/>
              <a:gd name="connsiteY73" fmla="*/ 1152457 h 1357700"/>
              <a:gd name="connsiteX74" fmla="*/ 5689841 w 10678681"/>
              <a:gd name="connsiteY74" fmla="*/ 1176232 h 1357700"/>
              <a:gd name="connsiteX75" fmla="*/ 5605119 w 10678681"/>
              <a:gd name="connsiteY75" fmla="*/ 1190202 h 1357700"/>
              <a:gd name="connsiteX76" fmla="*/ 5488513 w 10678681"/>
              <a:gd name="connsiteY76" fmla="*/ 1205367 h 1357700"/>
              <a:gd name="connsiteX77" fmla="*/ 5402905 w 10678681"/>
              <a:gd name="connsiteY77" fmla="*/ 1241191 h 1357700"/>
              <a:gd name="connsiteX78" fmla="*/ 5285593 w 10678681"/>
              <a:gd name="connsiteY78" fmla="*/ 1273569 h 1357700"/>
              <a:gd name="connsiteX79" fmla="*/ 5192893 w 10678681"/>
              <a:gd name="connsiteY79" fmla="*/ 1247188 h 1357700"/>
              <a:gd name="connsiteX80" fmla="*/ 5186475 w 10678681"/>
              <a:gd name="connsiteY80" fmla="*/ 1257028 h 1357700"/>
              <a:gd name="connsiteX81" fmla="*/ 5126038 w 10678681"/>
              <a:gd name="connsiteY81" fmla="*/ 1263189 h 1357700"/>
              <a:gd name="connsiteX82" fmla="*/ 4894688 w 10678681"/>
              <a:gd name="connsiteY82" fmla="*/ 1247184 h 1357700"/>
              <a:gd name="connsiteX83" fmla="*/ 4788036 w 10678681"/>
              <a:gd name="connsiteY83" fmla="*/ 1238182 h 1357700"/>
              <a:gd name="connsiteX84" fmla="*/ 4747555 w 10678681"/>
              <a:gd name="connsiteY84" fmla="*/ 1252768 h 1357700"/>
              <a:gd name="connsiteX85" fmla="*/ 4679644 w 10678681"/>
              <a:gd name="connsiteY85" fmla="*/ 1276603 h 1357700"/>
              <a:gd name="connsiteX86" fmla="*/ 4632222 w 10678681"/>
              <a:gd name="connsiteY86" fmla="*/ 1318360 h 1357700"/>
              <a:gd name="connsiteX87" fmla="*/ 4617358 w 10678681"/>
              <a:gd name="connsiteY87" fmla="*/ 1327690 h 1357700"/>
              <a:gd name="connsiteX88" fmla="*/ 4589102 w 10678681"/>
              <a:gd name="connsiteY88" fmla="*/ 1321223 h 1357700"/>
              <a:gd name="connsiteX89" fmla="*/ 4578184 w 10678681"/>
              <a:gd name="connsiteY89" fmla="*/ 1326745 h 1357700"/>
              <a:gd name="connsiteX90" fmla="*/ 4574270 w 10678681"/>
              <a:gd name="connsiteY90" fmla="*/ 1325878 h 1357700"/>
              <a:gd name="connsiteX91" fmla="*/ 4564919 w 10678681"/>
              <a:gd name="connsiteY91" fmla="*/ 1325507 h 1357700"/>
              <a:gd name="connsiteX92" fmla="*/ 4566586 w 10678681"/>
              <a:gd name="connsiteY92" fmla="*/ 1316963 h 1357700"/>
              <a:gd name="connsiteX93" fmla="*/ 4556303 w 10678681"/>
              <a:gd name="connsiteY93" fmla="*/ 1300262 h 1357700"/>
              <a:gd name="connsiteX94" fmla="*/ 4502358 w 10678681"/>
              <a:gd name="connsiteY94" fmla="*/ 1302558 h 1357700"/>
              <a:gd name="connsiteX95" fmla="*/ 4498919 w 10678681"/>
              <a:gd name="connsiteY95" fmla="*/ 1312115 h 1357700"/>
              <a:gd name="connsiteX96" fmla="*/ 4492075 w 10678681"/>
              <a:gd name="connsiteY96" fmla="*/ 1313357 h 1357700"/>
              <a:gd name="connsiteX97" fmla="*/ 4487466 w 10678681"/>
              <a:gd name="connsiteY97" fmla="*/ 1304102 h 1357700"/>
              <a:gd name="connsiteX98" fmla="*/ 4398292 w 10678681"/>
              <a:gd name="connsiteY98" fmla="*/ 1278410 h 1357700"/>
              <a:gd name="connsiteX99" fmla="*/ 4306088 w 10678681"/>
              <a:gd name="connsiteY99" fmla="*/ 1282512 h 1357700"/>
              <a:gd name="connsiteX100" fmla="*/ 4188995 w 10678681"/>
              <a:gd name="connsiteY100" fmla="*/ 1296718 h 1357700"/>
              <a:gd name="connsiteX101" fmla="*/ 4136582 w 10678681"/>
              <a:gd name="connsiteY101" fmla="*/ 1287687 h 1357700"/>
              <a:gd name="connsiteX102" fmla="*/ 4064614 w 10678681"/>
              <a:gd name="connsiteY102" fmla="*/ 1296118 h 1357700"/>
              <a:gd name="connsiteX103" fmla="*/ 3906561 w 10678681"/>
              <a:gd name="connsiteY103" fmla="*/ 1352435 h 1357700"/>
              <a:gd name="connsiteX104" fmla="*/ 3787890 w 10678681"/>
              <a:gd name="connsiteY104" fmla="*/ 1352442 h 1357700"/>
              <a:gd name="connsiteX105" fmla="*/ 3745993 w 10678681"/>
              <a:gd name="connsiteY105" fmla="*/ 1342630 h 1357700"/>
              <a:gd name="connsiteX106" fmla="*/ 3675785 w 10678681"/>
              <a:gd name="connsiteY106" fmla="*/ 1326802 h 1357700"/>
              <a:gd name="connsiteX107" fmla="*/ 3623856 w 10678681"/>
              <a:gd name="connsiteY107" fmla="*/ 1290804 h 1357700"/>
              <a:gd name="connsiteX108" fmla="*/ 3564933 w 10678681"/>
              <a:gd name="connsiteY108" fmla="*/ 1287147 h 1357700"/>
              <a:gd name="connsiteX109" fmla="*/ 3550537 w 10678681"/>
              <a:gd name="connsiteY109" fmla="*/ 1317552 h 1357700"/>
              <a:gd name="connsiteX110" fmla="*/ 3487736 w 10678681"/>
              <a:gd name="connsiteY110" fmla="*/ 1303493 h 1357700"/>
              <a:gd name="connsiteX111" fmla="*/ 3392548 w 10678681"/>
              <a:gd name="connsiteY111" fmla="*/ 1278741 h 1357700"/>
              <a:gd name="connsiteX112" fmla="*/ 3337466 w 10678681"/>
              <a:gd name="connsiteY112" fmla="*/ 1272537 h 1357700"/>
              <a:gd name="connsiteX113" fmla="*/ 3187206 w 10678681"/>
              <a:gd name="connsiteY113" fmla="*/ 1246821 h 1357700"/>
              <a:gd name="connsiteX114" fmla="*/ 3036856 w 10678681"/>
              <a:gd name="connsiteY114" fmla="*/ 1214383 h 1357700"/>
              <a:gd name="connsiteX115" fmla="*/ 2824973 w 10678681"/>
              <a:gd name="connsiteY115" fmla="*/ 1134864 h 1357700"/>
              <a:gd name="connsiteX116" fmla="*/ 2804398 w 10678681"/>
              <a:gd name="connsiteY116" fmla="*/ 1125556 h 1357700"/>
              <a:gd name="connsiteX117" fmla="*/ 2775396 w 10678681"/>
              <a:gd name="connsiteY117" fmla="*/ 1130148 h 1357700"/>
              <a:gd name="connsiteX118" fmla="*/ 2659096 w 10678681"/>
              <a:gd name="connsiteY118" fmla="*/ 1150294 h 1357700"/>
              <a:gd name="connsiteX119" fmla="*/ 2567088 w 10678681"/>
              <a:gd name="connsiteY119" fmla="*/ 1181781 h 1357700"/>
              <a:gd name="connsiteX120" fmla="*/ 2454501 w 10678681"/>
              <a:gd name="connsiteY120" fmla="*/ 1155455 h 1357700"/>
              <a:gd name="connsiteX121" fmla="*/ 2385161 w 10678681"/>
              <a:gd name="connsiteY121" fmla="*/ 1161312 h 1357700"/>
              <a:gd name="connsiteX122" fmla="*/ 2273361 w 10678681"/>
              <a:gd name="connsiteY122" fmla="*/ 1134090 h 1357700"/>
              <a:gd name="connsiteX123" fmla="*/ 2132003 w 10678681"/>
              <a:gd name="connsiteY123" fmla="*/ 1139225 h 1357700"/>
              <a:gd name="connsiteX124" fmla="*/ 2052449 w 10678681"/>
              <a:gd name="connsiteY124" fmla="*/ 1109687 h 1357700"/>
              <a:gd name="connsiteX125" fmla="*/ 2010157 w 10678681"/>
              <a:gd name="connsiteY125" fmla="*/ 1152767 h 1357700"/>
              <a:gd name="connsiteX126" fmla="*/ 1901837 w 10678681"/>
              <a:gd name="connsiteY126" fmla="*/ 1221762 h 1357700"/>
              <a:gd name="connsiteX127" fmla="*/ 1836762 w 10678681"/>
              <a:gd name="connsiteY127" fmla="*/ 1237387 h 1357700"/>
              <a:gd name="connsiteX128" fmla="*/ 1735877 w 10678681"/>
              <a:gd name="connsiteY128" fmla="*/ 1246527 h 1357700"/>
              <a:gd name="connsiteX129" fmla="*/ 1705069 w 10678681"/>
              <a:gd name="connsiteY129" fmla="*/ 1251989 h 1357700"/>
              <a:gd name="connsiteX130" fmla="*/ 1397689 w 10678681"/>
              <a:gd name="connsiteY130" fmla="*/ 1336144 h 1357700"/>
              <a:gd name="connsiteX131" fmla="*/ 1220734 w 10678681"/>
              <a:gd name="connsiteY131" fmla="*/ 1257811 h 1357700"/>
              <a:gd name="connsiteX132" fmla="*/ 1021737 w 10678681"/>
              <a:gd name="connsiteY132" fmla="*/ 1238739 h 1357700"/>
              <a:gd name="connsiteX133" fmla="*/ 959820 w 10678681"/>
              <a:gd name="connsiteY133" fmla="*/ 1275863 h 1357700"/>
              <a:gd name="connsiteX134" fmla="*/ 929137 w 10678681"/>
              <a:gd name="connsiteY134" fmla="*/ 1273957 h 1357700"/>
              <a:gd name="connsiteX135" fmla="*/ 878849 w 10678681"/>
              <a:gd name="connsiteY135" fmla="*/ 1266740 h 1357700"/>
              <a:gd name="connsiteX136" fmla="*/ 800667 w 10678681"/>
              <a:gd name="connsiteY136" fmla="*/ 1282041 h 1357700"/>
              <a:gd name="connsiteX137" fmla="*/ 644906 w 10678681"/>
              <a:gd name="connsiteY137" fmla="*/ 1273685 h 1357700"/>
              <a:gd name="connsiteX138" fmla="*/ 379869 w 10678681"/>
              <a:gd name="connsiteY138" fmla="*/ 1339165 h 1357700"/>
              <a:gd name="connsiteX139" fmla="*/ 137696 w 10678681"/>
              <a:gd name="connsiteY139" fmla="*/ 1319217 h 1357700"/>
              <a:gd name="connsiteX140" fmla="*/ 54250 w 10678681"/>
              <a:gd name="connsiteY140" fmla="*/ 1315838 h 1357700"/>
              <a:gd name="connsiteX141" fmla="*/ 28042 w 10678681"/>
              <a:gd name="connsiteY141" fmla="*/ 1297822 h 1357700"/>
              <a:gd name="connsiteX142" fmla="*/ 0 w 10678681"/>
              <a:gd name="connsiteY142" fmla="*/ 1294612 h 1357700"/>
              <a:gd name="connsiteX143" fmla="*/ 0 w 10678681"/>
              <a:gd name="connsiteY143" fmla="*/ 0 h 1357700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408915 w 10678681"/>
              <a:gd name="connsiteY130" fmla="*/ 1268017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52449 w 10678681"/>
              <a:gd name="connsiteY124" fmla="*/ 1109687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901837 w 10678681"/>
              <a:gd name="connsiteY126" fmla="*/ 1221762 h 1353297"/>
              <a:gd name="connsiteX127" fmla="*/ 1836762 w 10678681"/>
              <a:gd name="connsiteY127" fmla="*/ 1237387 h 1353297"/>
              <a:gd name="connsiteX128" fmla="*/ 1735877 w 10678681"/>
              <a:gd name="connsiteY128" fmla="*/ 1246527 h 1353297"/>
              <a:gd name="connsiteX129" fmla="*/ 1705069 w 10678681"/>
              <a:gd name="connsiteY129" fmla="*/ 1251989 h 1353297"/>
              <a:gd name="connsiteX130" fmla="*/ 1307888 w 10678681"/>
              <a:gd name="connsiteY130" fmla="*/ 1283156 h 1353297"/>
              <a:gd name="connsiteX131" fmla="*/ 1220734 w 10678681"/>
              <a:gd name="connsiteY131" fmla="*/ 1257811 h 1353297"/>
              <a:gd name="connsiteX132" fmla="*/ 1021737 w 10678681"/>
              <a:gd name="connsiteY132" fmla="*/ 1238739 h 1353297"/>
              <a:gd name="connsiteX133" fmla="*/ 959820 w 10678681"/>
              <a:gd name="connsiteY133" fmla="*/ 1275863 h 1353297"/>
              <a:gd name="connsiteX134" fmla="*/ 929137 w 10678681"/>
              <a:gd name="connsiteY134" fmla="*/ 1273957 h 1353297"/>
              <a:gd name="connsiteX135" fmla="*/ 878849 w 10678681"/>
              <a:gd name="connsiteY135" fmla="*/ 1266740 h 1353297"/>
              <a:gd name="connsiteX136" fmla="*/ 800667 w 10678681"/>
              <a:gd name="connsiteY136" fmla="*/ 1282041 h 1353297"/>
              <a:gd name="connsiteX137" fmla="*/ 644906 w 10678681"/>
              <a:gd name="connsiteY137" fmla="*/ 1273685 h 1353297"/>
              <a:gd name="connsiteX138" fmla="*/ 379869 w 10678681"/>
              <a:gd name="connsiteY138" fmla="*/ 1339165 h 1353297"/>
              <a:gd name="connsiteX139" fmla="*/ 137696 w 10678681"/>
              <a:gd name="connsiteY139" fmla="*/ 1319217 h 1353297"/>
              <a:gd name="connsiteX140" fmla="*/ 54250 w 10678681"/>
              <a:gd name="connsiteY140" fmla="*/ 1315838 h 1353297"/>
              <a:gd name="connsiteX141" fmla="*/ 28042 w 10678681"/>
              <a:gd name="connsiteY141" fmla="*/ 1297822 h 1353297"/>
              <a:gd name="connsiteX142" fmla="*/ 0 w 10678681"/>
              <a:gd name="connsiteY142" fmla="*/ 1294612 h 1353297"/>
              <a:gd name="connsiteX143" fmla="*/ 0 w 10678681"/>
              <a:gd name="connsiteY143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36762 w 10678681"/>
              <a:gd name="connsiteY126" fmla="*/ 1237387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75396 w 10678681"/>
              <a:gd name="connsiteY117" fmla="*/ 1130148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87206 w 10678681"/>
              <a:gd name="connsiteY113" fmla="*/ 1246821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3297"/>
              <a:gd name="connsiteX1" fmla="*/ 10678681 w 10678681"/>
              <a:gd name="connsiteY1" fmla="*/ 0 h 1353297"/>
              <a:gd name="connsiteX2" fmla="*/ 10666019 w 10678681"/>
              <a:gd name="connsiteY2" fmla="*/ 7876 h 1353297"/>
              <a:gd name="connsiteX3" fmla="*/ 10632825 w 10678681"/>
              <a:gd name="connsiteY3" fmla="*/ 32153 h 1353297"/>
              <a:gd name="connsiteX4" fmla="*/ 10510605 w 10678681"/>
              <a:gd name="connsiteY4" fmla="*/ 30449 h 1353297"/>
              <a:gd name="connsiteX5" fmla="*/ 10456989 w 10678681"/>
              <a:gd name="connsiteY5" fmla="*/ 979 h 1353297"/>
              <a:gd name="connsiteX6" fmla="*/ 10438642 w 10678681"/>
              <a:gd name="connsiteY6" fmla="*/ 1524 h 1353297"/>
              <a:gd name="connsiteX7" fmla="*/ 10407146 w 10678681"/>
              <a:gd name="connsiteY7" fmla="*/ 43659 h 1353297"/>
              <a:gd name="connsiteX8" fmla="*/ 10357996 w 10678681"/>
              <a:gd name="connsiteY8" fmla="*/ 50836 h 1353297"/>
              <a:gd name="connsiteX9" fmla="*/ 10306667 w 10678681"/>
              <a:gd name="connsiteY9" fmla="*/ 109739 h 1353297"/>
              <a:gd name="connsiteX10" fmla="*/ 10115334 w 10678681"/>
              <a:gd name="connsiteY10" fmla="*/ 155658 h 1353297"/>
              <a:gd name="connsiteX11" fmla="*/ 10068157 w 10678681"/>
              <a:gd name="connsiteY11" fmla="*/ 215673 h 1353297"/>
              <a:gd name="connsiteX12" fmla="*/ 10045431 w 10678681"/>
              <a:gd name="connsiteY12" fmla="*/ 229568 h 1353297"/>
              <a:gd name="connsiteX13" fmla="*/ 10013265 w 10678681"/>
              <a:gd name="connsiteY13" fmla="*/ 284757 h 1353297"/>
              <a:gd name="connsiteX14" fmla="*/ 9862496 w 10678681"/>
              <a:gd name="connsiteY14" fmla="*/ 223033 h 1353297"/>
              <a:gd name="connsiteX15" fmla="*/ 9679638 w 10678681"/>
              <a:gd name="connsiteY15" fmla="*/ 277462 h 1353297"/>
              <a:gd name="connsiteX16" fmla="*/ 9498347 w 10678681"/>
              <a:gd name="connsiteY16" fmla="*/ 244723 h 1353297"/>
              <a:gd name="connsiteX17" fmla="*/ 9399702 w 10678681"/>
              <a:gd name="connsiteY17" fmla="*/ 276316 h 1353297"/>
              <a:gd name="connsiteX18" fmla="*/ 9378439 w 10678681"/>
              <a:gd name="connsiteY18" fmla="*/ 326244 h 1353297"/>
              <a:gd name="connsiteX19" fmla="*/ 9121744 w 10678681"/>
              <a:gd name="connsiteY19" fmla="*/ 365177 h 1353297"/>
              <a:gd name="connsiteX20" fmla="*/ 9061654 w 10678681"/>
              <a:gd name="connsiteY20" fmla="*/ 393730 h 1353297"/>
              <a:gd name="connsiteX21" fmla="*/ 8997577 w 10678681"/>
              <a:gd name="connsiteY21" fmla="*/ 380865 h 1353297"/>
              <a:gd name="connsiteX22" fmla="*/ 8907968 w 10678681"/>
              <a:gd name="connsiteY22" fmla="*/ 447345 h 1353297"/>
              <a:gd name="connsiteX23" fmla="*/ 8764163 w 10678681"/>
              <a:gd name="connsiteY23" fmla="*/ 471000 h 1353297"/>
              <a:gd name="connsiteX24" fmla="*/ 8680155 w 10678681"/>
              <a:gd name="connsiteY24" fmla="*/ 492404 h 1353297"/>
              <a:gd name="connsiteX25" fmla="*/ 8651436 w 10678681"/>
              <a:gd name="connsiteY25" fmla="*/ 511923 h 1353297"/>
              <a:gd name="connsiteX26" fmla="*/ 8609185 w 10678681"/>
              <a:gd name="connsiteY26" fmla="*/ 531525 h 1353297"/>
              <a:gd name="connsiteX27" fmla="*/ 8537091 w 10678681"/>
              <a:gd name="connsiteY27" fmla="*/ 574933 h 1353297"/>
              <a:gd name="connsiteX28" fmla="*/ 8435931 w 10678681"/>
              <a:gd name="connsiteY28" fmla="*/ 617926 h 1353297"/>
              <a:gd name="connsiteX29" fmla="*/ 8348623 w 10678681"/>
              <a:gd name="connsiteY29" fmla="*/ 600607 h 1353297"/>
              <a:gd name="connsiteX30" fmla="*/ 8344233 w 10678681"/>
              <a:gd name="connsiteY30" fmla="*/ 610922 h 1353297"/>
              <a:gd name="connsiteX31" fmla="*/ 8290622 w 10678681"/>
              <a:gd name="connsiteY31" fmla="*/ 622687 h 1353297"/>
              <a:gd name="connsiteX32" fmla="*/ 8086698 w 10678681"/>
              <a:gd name="connsiteY32" fmla="*/ 605185 h 1353297"/>
              <a:gd name="connsiteX33" fmla="*/ 7982378 w 10678681"/>
              <a:gd name="connsiteY33" fmla="*/ 629799 h 1353297"/>
              <a:gd name="connsiteX34" fmla="*/ 7947952 w 10678681"/>
              <a:gd name="connsiteY34" fmla="*/ 648003 h 1353297"/>
              <a:gd name="connsiteX35" fmla="*/ 7890112 w 10678681"/>
              <a:gd name="connsiteY35" fmla="*/ 677915 h 1353297"/>
              <a:gd name="connsiteX36" fmla="*/ 7853284 w 10678681"/>
              <a:gd name="connsiteY36" fmla="*/ 723588 h 1353297"/>
              <a:gd name="connsiteX37" fmla="*/ 7802383 w 10678681"/>
              <a:gd name="connsiteY37" fmla="*/ 739359 h 1353297"/>
              <a:gd name="connsiteX38" fmla="*/ 7730518 w 10678681"/>
              <a:gd name="connsiteY38" fmla="*/ 739526 h 1353297"/>
              <a:gd name="connsiteX39" fmla="*/ 7652907 w 10678681"/>
              <a:gd name="connsiteY39" fmla="*/ 783273 h 1353297"/>
              <a:gd name="connsiteX40" fmla="*/ 7606008 w 10678681"/>
              <a:gd name="connsiteY40" fmla="*/ 800717 h 1353297"/>
              <a:gd name="connsiteX41" fmla="*/ 7480223 w 10678681"/>
              <a:gd name="connsiteY41" fmla="*/ 856821 h 1353297"/>
              <a:gd name="connsiteX42" fmla="*/ 7356005 w 10678681"/>
              <a:gd name="connsiteY42" fmla="*/ 919462 h 1353297"/>
              <a:gd name="connsiteX43" fmla="*/ 7305396 w 10678681"/>
              <a:gd name="connsiteY43" fmla="*/ 986228 h 1353297"/>
              <a:gd name="connsiteX44" fmla="*/ 7266251 w 10678681"/>
              <a:gd name="connsiteY44" fmla="*/ 967864 h 1353297"/>
              <a:gd name="connsiteX45" fmla="*/ 7269396 w 10678681"/>
              <a:gd name="connsiteY45" fmla="*/ 989282 h 1353297"/>
              <a:gd name="connsiteX46" fmla="*/ 7258094 w 10678681"/>
              <a:gd name="connsiteY46" fmla="*/ 990679 h 1353297"/>
              <a:gd name="connsiteX47" fmla="*/ 7257893 w 10678681"/>
              <a:gd name="connsiteY47" fmla="*/ 991204 h 1353297"/>
              <a:gd name="connsiteX48" fmla="*/ 7247153 w 10678681"/>
              <a:gd name="connsiteY48" fmla="*/ 991550 h 1353297"/>
              <a:gd name="connsiteX49" fmla="*/ 7193612 w 10678681"/>
              <a:gd name="connsiteY49" fmla="*/ 987042 h 1353297"/>
              <a:gd name="connsiteX50" fmla="*/ 7132632 w 10678681"/>
              <a:gd name="connsiteY50" fmla="*/ 1042036 h 1353297"/>
              <a:gd name="connsiteX51" fmla="*/ 7105610 w 10678681"/>
              <a:gd name="connsiteY51" fmla="*/ 1053537 h 1353297"/>
              <a:gd name="connsiteX52" fmla="*/ 7069148 w 10678681"/>
              <a:gd name="connsiteY52" fmla="*/ 1047163 h 1353297"/>
              <a:gd name="connsiteX53" fmla="*/ 7039634 w 10678681"/>
              <a:gd name="connsiteY53" fmla="*/ 1059971 h 1353297"/>
              <a:gd name="connsiteX54" fmla="*/ 7033445 w 10678681"/>
              <a:gd name="connsiteY54" fmla="*/ 1063314 h 1353297"/>
              <a:gd name="connsiteX55" fmla="*/ 6999157 w 10678681"/>
              <a:gd name="connsiteY55" fmla="*/ 1055282 h 1353297"/>
              <a:gd name="connsiteX56" fmla="*/ 6981874 w 10678681"/>
              <a:gd name="connsiteY56" fmla="*/ 1053827 h 1353297"/>
              <a:gd name="connsiteX57" fmla="*/ 6976102 w 10678681"/>
              <a:gd name="connsiteY57" fmla="*/ 1047854 h 1353297"/>
              <a:gd name="connsiteX58" fmla="*/ 6951040 w 10678681"/>
              <a:gd name="connsiteY58" fmla="*/ 1048531 h 1353297"/>
              <a:gd name="connsiteX59" fmla="*/ 6948497 w 10678681"/>
              <a:gd name="connsiteY59" fmla="*/ 1050706 h 1353297"/>
              <a:gd name="connsiteX60" fmla="*/ 6926582 w 10678681"/>
              <a:gd name="connsiteY60" fmla="*/ 1043462 h 1353297"/>
              <a:gd name="connsiteX61" fmla="*/ 6833743 w 10678681"/>
              <a:gd name="connsiteY61" fmla="*/ 1027960 h 1353297"/>
              <a:gd name="connsiteX62" fmla="*/ 6687090 w 10678681"/>
              <a:gd name="connsiteY62" fmla="*/ 1063250 h 1353297"/>
              <a:gd name="connsiteX63" fmla="*/ 6437450 w 10678681"/>
              <a:gd name="connsiteY63" fmla="*/ 1101075 h 1353297"/>
              <a:gd name="connsiteX64" fmla="*/ 6327795 w 10678681"/>
              <a:gd name="connsiteY64" fmla="*/ 1088142 h 1353297"/>
              <a:gd name="connsiteX65" fmla="*/ 6136549 w 10678681"/>
              <a:gd name="connsiteY65" fmla="*/ 1100268 h 1353297"/>
              <a:gd name="connsiteX66" fmla="*/ 6004655 w 10678681"/>
              <a:gd name="connsiteY66" fmla="*/ 1114946 h 1353297"/>
              <a:gd name="connsiteX67" fmla="*/ 5936643 w 10678681"/>
              <a:gd name="connsiteY67" fmla="*/ 1095428 h 1353297"/>
              <a:gd name="connsiteX68" fmla="*/ 5912484 w 10678681"/>
              <a:gd name="connsiteY68" fmla="*/ 1112624 h 1353297"/>
              <a:gd name="connsiteX69" fmla="*/ 5908387 w 10678681"/>
              <a:gd name="connsiteY69" fmla="*/ 1116018 h 1353297"/>
              <a:gd name="connsiteX70" fmla="*/ 5890495 w 10678681"/>
              <a:gd name="connsiteY70" fmla="*/ 1120268 h 1353297"/>
              <a:gd name="connsiteX71" fmla="*/ 5887318 w 10678681"/>
              <a:gd name="connsiteY71" fmla="*/ 1133134 h 1353297"/>
              <a:gd name="connsiteX72" fmla="*/ 5861726 w 10678681"/>
              <a:gd name="connsiteY72" fmla="*/ 1147891 h 1353297"/>
              <a:gd name="connsiteX73" fmla="*/ 5805823 w 10678681"/>
              <a:gd name="connsiteY73" fmla="*/ 1152457 h 1353297"/>
              <a:gd name="connsiteX74" fmla="*/ 5689841 w 10678681"/>
              <a:gd name="connsiteY74" fmla="*/ 1176232 h 1353297"/>
              <a:gd name="connsiteX75" fmla="*/ 5605119 w 10678681"/>
              <a:gd name="connsiteY75" fmla="*/ 1190202 h 1353297"/>
              <a:gd name="connsiteX76" fmla="*/ 5488513 w 10678681"/>
              <a:gd name="connsiteY76" fmla="*/ 1205367 h 1353297"/>
              <a:gd name="connsiteX77" fmla="*/ 5402905 w 10678681"/>
              <a:gd name="connsiteY77" fmla="*/ 1241191 h 1353297"/>
              <a:gd name="connsiteX78" fmla="*/ 5285593 w 10678681"/>
              <a:gd name="connsiteY78" fmla="*/ 1273569 h 1353297"/>
              <a:gd name="connsiteX79" fmla="*/ 5192893 w 10678681"/>
              <a:gd name="connsiteY79" fmla="*/ 1247188 h 1353297"/>
              <a:gd name="connsiteX80" fmla="*/ 5186475 w 10678681"/>
              <a:gd name="connsiteY80" fmla="*/ 1257028 h 1353297"/>
              <a:gd name="connsiteX81" fmla="*/ 5126038 w 10678681"/>
              <a:gd name="connsiteY81" fmla="*/ 1263189 h 1353297"/>
              <a:gd name="connsiteX82" fmla="*/ 4894688 w 10678681"/>
              <a:gd name="connsiteY82" fmla="*/ 1247184 h 1353297"/>
              <a:gd name="connsiteX83" fmla="*/ 4788036 w 10678681"/>
              <a:gd name="connsiteY83" fmla="*/ 1238182 h 1353297"/>
              <a:gd name="connsiteX84" fmla="*/ 4747555 w 10678681"/>
              <a:gd name="connsiteY84" fmla="*/ 1252768 h 1353297"/>
              <a:gd name="connsiteX85" fmla="*/ 4679644 w 10678681"/>
              <a:gd name="connsiteY85" fmla="*/ 1276603 h 1353297"/>
              <a:gd name="connsiteX86" fmla="*/ 4632222 w 10678681"/>
              <a:gd name="connsiteY86" fmla="*/ 1318360 h 1353297"/>
              <a:gd name="connsiteX87" fmla="*/ 4617358 w 10678681"/>
              <a:gd name="connsiteY87" fmla="*/ 1327690 h 1353297"/>
              <a:gd name="connsiteX88" fmla="*/ 4589102 w 10678681"/>
              <a:gd name="connsiteY88" fmla="*/ 1321223 h 1353297"/>
              <a:gd name="connsiteX89" fmla="*/ 4578184 w 10678681"/>
              <a:gd name="connsiteY89" fmla="*/ 1326745 h 1353297"/>
              <a:gd name="connsiteX90" fmla="*/ 4574270 w 10678681"/>
              <a:gd name="connsiteY90" fmla="*/ 1325878 h 1353297"/>
              <a:gd name="connsiteX91" fmla="*/ 4564919 w 10678681"/>
              <a:gd name="connsiteY91" fmla="*/ 1325507 h 1353297"/>
              <a:gd name="connsiteX92" fmla="*/ 4566586 w 10678681"/>
              <a:gd name="connsiteY92" fmla="*/ 1316963 h 1353297"/>
              <a:gd name="connsiteX93" fmla="*/ 4556303 w 10678681"/>
              <a:gd name="connsiteY93" fmla="*/ 1300262 h 1353297"/>
              <a:gd name="connsiteX94" fmla="*/ 4502358 w 10678681"/>
              <a:gd name="connsiteY94" fmla="*/ 1302558 h 1353297"/>
              <a:gd name="connsiteX95" fmla="*/ 4498919 w 10678681"/>
              <a:gd name="connsiteY95" fmla="*/ 1312115 h 1353297"/>
              <a:gd name="connsiteX96" fmla="*/ 4492075 w 10678681"/>
              <a:gd name="connsiteY96" fmla="*/ 1313357 h 1353297"/>
              <a:gd name="connsiteX97" fmla="*/ 4487466 w 10678681"/>
              <a:gd name="connsiteY97" fmla="*/ 1304102 h 1353297"/>
              <a:gd name="connsiteX98" fmla="*/ 4398292 w 10678681"/>
              <a:gd name="connsiteY98" fmla="*/ 1278410 h 1353297"/>
              <a:gd name="connsiteX99" fmla="*/ 4306088 w 10678681"/>
              <a:gd name="connsiteY99" fmla="*/ 1282512 h 1353297"/>
              <a:gd name="connsiteX100" fmla="*/ 4188995 w 10678681"/>
              <a:gd name="connsiteY100" fmla="*/ 1296718 h 1353297"/>
              <a:gd name="connsiteX101" fmla="*/ 4136582 w 10678681"/>
              <a:gd name="connsiteY101" fmla="*/ 1287687 h 1353297"/>
              <a:gd name="connsiteX102" fmla="*/ 4064614 w 10678681"/>
              <a:gd name="connsiteY102" fmla="*/ 1296118 h 1353297"/>
              <a:gd name="connsiteX103" fmla="*/ 3906561 w 10678681"/>
              <a:gd name="connsiteY103" fmla="*/ 1352435 h 1353297"/>
              <a:gd name="connsiteX104" fmla="*/ 3787890 w 10678681"/>
              <a:gd name="connsiteY104" fmla="*/ 1352442 h 1353297"/>
              <a:gd name="connsiteX105" fmla="*/ 3745993 w 10678681"/>
              <a:gd name="connsiteY105" fmla="*/ 1342630 h 1353297"/>
              <a:gd name="connsiteX106" fmla="*/ 3675785 w 10678681"/>
              <a:gd name="connsiteY106" fmla="*/ 1326802 h 1353297"/>
              <a:gd name="connsiteX107" fmla="*/ 3623856 w 10678681"/>
              <a:gd name="connsiteY107" fmla="*/ 1290804 h 1353297"/>
              <a:gd name="connsiteX108" fmla="*/ 3564933 w 10678681"/>
              <a:gd name="connsiteY108" fmla="*/ 1287147 h 1353297"/>
              <a:gd name="connsiteX109" fmla="*/ 3550537 w 10678681"/>
              <a:gd name="connsiteY109" fmla="*/ 1317552 h 1353297"/>
              <a:gd name="connsiteX110" fmla="*/ 3487736 w 10678681"/>
              <a:gd name="connsiteY110" fmla="*/ 1303493 h 1353297"/>
              <a:gd name="connsiteX111" fmla="*/ 3392548 w 10678681"/>
              <a:gd name="connsiteY111" fmla="*/ 1278741 h 1353297"/>
              <a:gd name="connsiteX112" fmla="*/ 3337466 w 10678681"/>
              <a:gd name="connsiteY112" fmla="*/ 1272537 h 1353297"/>
              <a:gd name="connsiteX113" fmla="*/ 3175981 w 10678681"/>
              <a:gd name="connsiteY113" fmla="*/ 1208973 h 1353297"/>
              <a:gd name="connsiteX114" fmla="*/ 3036856 w 10678681"/>
              <a:gd name="connsiteY114" fmla="*/ 1214383 h 1353297"/>
              <a:gd name="connsiteX115" fmla="*/ 2824973 w 10678681"/>
              <a:gd name="connsiteY115" fmla="*/ 1134864 h 1353297"/>
              <a:gd name="connsiteX116" fmla="*/ 2804398 w 10678681"/>
              <a:gd name="connsiteY116" fmla="*/ 1125556 h 1353297"/>
              <a:gd name="connsiteX117" fmla="*/ 2736109 w 10678681"/>
              <a:gd name="connsiteY117" fmla="*/ 1137717 h 1353297"/>
              <a:gd name="connsiteX118" fmla="*/ 2659096 w 10678681"/>
              <a:gd name="connsiteY118" fmla="*/ 1150294 h 1353297"/>
              <a:gd name="connsiteX119" fmla="*/ 2567088 w 10678681"/>
              <a:gd name="connsiteY119" fmla="*/ 1181781 h 1353297"/>
              <a:gd name="connsiteX120" fmla="*/ 2454501 w 10678681"/>
              <a:gd name="connsiteY120" fmla="*/ 1155455 h 1353297"/>
              <a:gd name="connsiteX121" fmla="*/ 2385161 w 10678681"/>
              <a:gd name="connsiteY121" fmla="*/ 1161312 h 1353297"/>
              <a:gd name="connsiteX122" fmla="*/ 2273361 w 10678681"/>
              <a:gd name="connsiteY122" fmla="*/ 1134090 h 1353297"/>
              <a:gd name="connsiteX123" fmla="*/ 2132003 w 10678681"/>
              <a:gd name="connsiteY123" fmla="*/ 1139225 h 1353297"/>
              <a:gd name="connsiteX124" fmla="*/ 2041224 w 10678681"/>
              <a:gd name="connsiteY124" fmla="*/ 1147536 h 1353297"/>
              <a:gd name="connsiteX125" fmla="*/ 2010157 w 10678681"/>
              <a:gd name="connsiteY125" fmla="*/ 1152767 h 1353297"/>
              <a:gd name="connsiteX126" fmla="*/ 1859213 w 10678681"/>
              <a:gd name="connsiteY126" fmla="*/ 1199540 h 1353297"/>
              <a:gd name="connsiteX127" fmla="*/ 1735877 w 10678681"/>
              <a:gd name="connsiteY127" fmla="*/ 1246527 h 1353297"/>
              <a:gd name="connsiteX128" fmla="*/ 1705069 w 10678681"/>
              <a:gd name="connsiteY128" fmla="*/ 1251989 h 1353297"/>
              <a:gd name="connsiteX129" fmla="*/ 1307888 w 10678681"/>
              <a:gd name="connsiteY129" fmla="*/ 1283156 h 1353297"/>
              <a:gd name="connsiteX130" fmla="*/ 1220734 w 10678681"/>
              <a:gd name="connsiteY130" fmla="*/ 1257811 h 1353297"/>
              <a:gd name="connsiteX131" fmla="*/ 1021737 w 10678681"/>
              <a:gd name="connsiteY131" fmla="*/ 1238739 h 1353297"/>
              <a:gd name="connsiteX132" fmla="*/ 959820 w 10678681"/>
              <a:gd name="connsiteY132" fmla="*/ 1275863 h 1353297"/>
              <a:gd name="connsiteX133" fmla="*/ 929137 w 10678681"/>
              <a:gd name="connsiteY133" fmla="*/ 1273957 h 1353297"/>
              <a:gd name="connsiteX134" fmla="*/ 878849 w 10678681"/>
              <a:gd name="connsiteY134" fmla="*/ 1266740 h 1353297"/>
              <a:gd name="connsiteX135" fmla="*/ 800667 w 10678681"/>
              <a:gd name="connsiteY135" fmla="*/ 1282041 h 1353297"/>
              <a:gd name="connsiteX136" fmla="*/ 644906 w 10678681"/>
              <a:gd name="connsiteY136" fmla="*/ 1273685 h 1353297"/>
              <a:gd name="connsiteX137" fmla="*/ 379869 w 10678681"/>
              <a:gd name="connsiteY137" fmla="*/ 1339165 h 1353297"/>
              <a:gd name="connsiteX138" fmla="*/ 137696 w 10678681"/>
              <a:gd name="connsiteY138" fmla="*/ 1319217 h 1353297"/>
              <a:gd name="connsiteX139" fmla="*/ 54250 w 10678681"/>
              <a:gd name="connsiteY139" fmla="*/ 1315838 h 1353297"/>
              <a:gd name="connsiteX140" fmla="*/ 28042 w 10678681"/>
              <a:gd name="connsiteY140" fmla="*/ 1297822 h 1353297"/>
              <a:gd name="connsiteX141" fmla="*/ 0 w 10678681"/>
              <a:gd name="connsiteY141" fmla="*/ 1294612 h 1353297"/>
              <a:gd name="connsiteX142" fmla="*/ 0 w 10678681"/>
              <a:gd name="connsiteY142" fmla="*/ 0 h 1353297"/>
              <a:gd name="connsiteX0" fmla="*/ 0 w 10678681"/>
              <a:gd name="connsiteY0" fmla="*/ 0 h 1352443"/>
              <a:gd name="connsiteX1" fmla="*/ 10678681 w 10678681"/>
              <a:gd name="connsiteY1" fmla="*/ 0 h 1352443"/>
              <a:gd name="connsiteX2" fmla="*/ 10666019 w 10678681"/>
              <a:gd name="connsiteY2" fmla="*/ 7876 h 1352443"/>
              <a:gd name="connsiteX3" fmla="*/ 10632825 w 10678681"/>
              <a:gd name="connsiteY3" fmla="*/ 32153 h 1352443"/>
              <a:gd name="connsiteX4" fmla="*/ 10510605 w 10678681"/>
              <a:gd name="connsiteY4" fmla="*/ 30449 h 1352443"/>
              <a:gd name="connsiteX5" fmla="*/ 10456989 w 10678681"/>
              <a:gd name="connsiteY5" fmla="*/ 979 h 1352443"/>
              <a:gd name="connsiteX6" fmla="*/ 10438642 w 10678681"/>
              <a:gd name="connsiteY6" fmla="*/ 1524 h 1352443"/>
              <a:gd name="connsiteX7" fmla="*/ 10407146 w 10678681"/>
              <a:gd name="connsiteY7" fmla="*/ 43659 h 1352443"/>
              <a:gd name="connsiteX8" fmla="*/ 10357996 w 10678681"/>
              <a:gd name="connsiteY8" fmla="*/ 50836 h 1352443"/>
              <a:gd name="connsiteX9" fmla="*/ 10306667 w 10678681"/>
              <a:gd name="connsiteY9" fmla="*/ 109739 h 1352443"/>
              <a:gd name="connsiteX10" fmla="*/ 10115334 w 10678681"/>
              <a:gd name="connsiteY10" fmla="*/ 155658 h 1352443"/>
              <a:gd name="connsiteX11" fmla="*/ 10068157 w 10678681"/>
              <a:gd name="connsiteY11" fmla="*/ 215673 h 1352443"/>
              <a:gd name="connsiteX12" fmla="*/ 10045431 w 10678681"/>
              <a:gd name="connsiteY12" fmla="*/ 229568 h 1352443"/>
              <a:gd name="connsiteX13" fmla="*/ 10013265 w 10678681"/>
              <a:gd name="connsiteY13" fmla="*/ 284757 h 1352443"/>
              <a:gd name="connsiteX14" fmla="*/ 9862496 w 10678681"/>
              <a:gd name="connsiteY14" fmla="*/ 223033 h 1352443"/>
              <a:gd name="connsiteX15" fmla="*/ 9679638 w 10678681"/>
              <a:gd name="connsiteY15" fmla="*/ 277462 h 1352443"/>
              <a:gd name="connsiteX16" fmla="*/ 9498347 w 10678681"/>
              <a:gd name="connsiteY16" fmla="*/ 244723 h 1352443"/>
              <a:gd name="connsiteX17" fmla="*/ 9399702 w 10678681"/>
              <a:gd name="connsiteY17" fmla="*/ 276316 h 1352443"/>
              <a:gd name="connsiteX18" fmla="*/ 9378439 w 10678681"/>
              <a:gd name="connsiteY18" fmla="*/ 326244 h 1352443"/>
              <a:gd name="connsiteX19" fmla="*/ 9121744 w 10678681"/>
              <a:gd name="connsiteY19" fmla="*/ 365177 h 1352443"/>
              <a:gd name="connsiteX20" fmla="*/ 9061654 w 10678681"/>
              <a:gd name="connsiteY20" fmla="*/ 393730 h 1352443"/>
              <a:gd name="connsiteX21" fmla="*/ 8997577 w 10678681"/>
              <a:gd name="connsiteY21" fmla="*/ 380865 h 1352443"/>
              <a:gd name="connsiteX22" fmla="*/ 8907968 w 10678681"/>
              <a:gd name="connsiteY22" fmla="*/ 447345 h 1352443"/>
              <a:gd name="connsiteX23" fmla="*/ 8764163 w 10678681"/>
              <a:gd name="connsiteY23" fmla="*/ 471000 h 1352443"/>
              <a:gd name="connsiteX24" fmla="*/ 8680155 w 10678681"/>
              <a:gd name="connsiteY24" fmla="*/ 492404 h 1352443"/>
              <a:gd name="connsiteX25" fmla="*/ 8651436 w 10678681"/>
              <a:gd name="connsiteY25" fmla="*/ 511923 h 1352443"/>
              <a:gd name="connsiteX26" fmla="*/ 8609185 w 10678681"/>
              <a:gd name="connsiteY26" fmla="*/ 531525 h 1352443"/>
              <a:gd name="connsiteX27" fmla="*/ 8537091 w 10678681"/>
              <a:gd name="connsiteY27" fmla="*/ 574933 h 1352443"/>
              <a:gd name="connsiteX28" fmla="*/ 8435931 w 10678681"/>
              <a:gd name="connsiteY28" fmla="*/ 617926 h 1352443"/>
              <a:gd name="connsiteX29" fmla="*/ 8348623 w 10678681"/>
              <a:gd name="connsiteY29" fmla="*/ 600607 h 1352443"/>
              <a:gd name="connsiteX30" fmla="*/ 8344233 w 10678681"/>
              <a:gd name="connsiteY30" fmla="*/ 610922 h 1352443"/>
              <a:gd name="connsiteX31" fmla="*/ 8290622 w 10678681"/>
              <a:gd name="connsiteY31" fmla="*/ 622687 h 1352443"/>
              <a:gd name="connsiteX32" fmla="*/ 8086698 w 10678681"/>
              <a:gd name="connsiteY32" fmla="*/ 605185 h 1352443"/>
              <a:gd name="connsiteX33" fmla="*/ 7982378 w 10678681"/>
              <a:gd name="connsiteY33" fmla="*/ 629799 h 1352443"/>
              <a:gd name="connsiteX34" fmla="*/ 7947952 w 10678681"/>
              <a:gd name="connsiteY34" fmla="*/ 648003 h 1352443"/>
              <a:gd name="connsiteX35" fmla="*/ 7890112 w 10678681"/>
              <a:gd name="connsiteY35" fmla="*/ 677915 h 1352443"/>
              <a:gd name="connsiteX36" fmla="*/ 7853284 w 10678681"/>
              <a:gd name="connsiteY36" fmla="*/ 723588 h 1352443"/>
              <a:gd name="connsiteX37" fmla="*/ 7802383 w 10678681"/>
              <a:gd name="connsiteY37" fmla="*/ 739359 h 1352443"/>
              <a:gd name="connsiteX38" fmla="*/ 7730518 w 10678681"/>
              <a:gd name="connsiteY38" fmla="*/ 739526 h 1352443"/>
              <a:gd name="connsiteX39" fmla="*/ 7652907 w 10678681"/>
              <a:gd name="connsiteY39" fmla="*/ 783273 h 1352443"/>
              <a:gd name="connsiteX40" fmla="*/ 7606008 w 10678681"/>
              <a:gd name="connsiteY40" fmla="*/ 800717 h 1352443"/>
              <a:gd name="connsiteX41" fmla="*/ 7480223 w 10678681"/>
              <a:gd name="connsiteY41" fmla="*/ 856821 h 1352443"/>
              <a:gd name="connsiteX42" fmla="*/ 7356005 w 10678681"/>
              <a:gd name="connsiteY42" fmla="*/ 919462 h 1352443"/>
              <a:gd name="connsiteX43" fmla="*/ 7305396 w 10678681"/>
              <a:gd name="connsiteY43" fmla="*/ 986228 h 1352443"/>
              <a:gd name="connsiteX44" fmla="*/ 7266251 w 10678681"/>
              <a:gd name="connsiteY44" fmla="*/ 967864 h 1352443"/>
              <a:gd name="connsiteX45" fmla="*/ 7269396 w 10678681"/>
              <a:gd name="connsiteY45" fmla="*/ 989282 h 1352443"/>
              <a:gd name="connsiteX46" fmla="*/ 7258094 w 10678681"/>
              <a:gd name="connsiteY46" fmla="*/ 990679 h 1352443"/>
              <a:gd name="connsiteX47" fmla="*/ 7257893 w 10678681"/>
              <a:gd name="connsiteY47" fmla="*/ 991204 h 1352443"/>
              <a:gd name="connsiteX48" fmla="*/ 7247153 w 10678681"/>
              <a:gd name="connsiteY48" fmla="*/ 991550 h 1352443"/>
              <a:gd name="connsiteX49" fmla="*/ 7193612 w 10678681"/>
              <a:gd name="connsiteY49" fmla="*/ 987042 h 1352443"/>
              <a:gd name="connsiteX50" fmla="*/ 7132632 w 10678681"/>
              <a:gd name="connsiteY50" fmla="*/ 1042036 h 1352443"/>
              <a:gd name="connsiteX51" fmla="*/ 7105610 w 10678681"/>
              <a:gd name="connsiteY51" fmla="*/ 1053537 h 1352443"/>
              <a:gd name="connsiteX52" fmla="*/ 7069148 w 10678681"/>
              <a:gd name="connsiteY52" fmla="*/ 1047163 h 1352443"/>
              <a:gd name="connsiteX53" fmla="*/ 7039634 w 10678681"/>
              <a:gd name="connsiteY53" fmla="*/ 1059971 h 1352443"/>
              <a:gd name="connsiteX54" fmla="*/ 7033445 w 10678681"/>
              <a:gd name="connsiteY54" fmla="*/ 1063314 h 1352443"/>
              <a:gd name="connsiteX55" fmla="*/ 6999157 w 10678681"/>
              <a:gd name="connsiteY55" fmla="*/ 1055282 h 1352443"/>
              <a:gd name="connsiteX56" fmla="*/ 6981874 w 10678681"/>
              <a:gd name="connsiteY56" fmla="*/ 1053827 h 1352443"/>
              <a:gd name="connsiteX57" fmla="*/ 6976102 w 10678681"/>
              <a:gd name="connsiteY57" fmla="*/ 1047854 h 1352443"/>
              <a:gd name="connsiteX58" fmla="*/ 6951040 w 10678681"/>
              <a:gd name="connsiteY58" fmla="*/ 1048531 h 1352443"/>
              <a:gd name="connsiteX59" fmla="*/ 6948497 w 10678681"/>
              <a:gd name="connsiteY59" fmla="*/ 1050706 h 1352443"/>
              <a:gd name="connsiteX60" fmla="*/ 6926582 w 10678681"/>
              <a:gd name="connsiteY60" fmla="*/ 1043462 h 1352443"/>
              <a:gd name="connsiteX61" fmla="*/ 6833743 w 10678681"/>
              <a:gd name="connsiteY61" fmla="*/ 1027960 h 1352443"/>
              <a:gd name="connsiteX62" fmla="*/ 6687090 w 10678681"/>
              <a:gd name="connsiteY62" fmla="*/ 1063250 h 1352443"/>
              <a:gd name="connsiteX63" fmla="*/ 6437450 w 10678681"/>
              <a:gd name="connsiteY63" fmla="*/ 1101075 h 1352443"/>
              <a:gd name="connsiteX64" fmla="*/ 6327795 w 10678681"/>
              <a:gd name="connsiteY64" fmla="*/ 1088142 h 1352443"/>
              <a:gd name="connsiteX65" fmla="*/ 6136549 w 10678681"/>
              <a:gd name="connsiteY65" fmla="*/ 1100268 h 1352443"/>
              <a:gd name="connsiteX66" fmla="*/ 6004655 w 10678681"/>
              <a:gd name="connsiteY66" fmla="*/ 1114946 h 1352443"/>
              <a:gd name="connsiteX67" fmla="*/ 5936643 w 10678681"/>
              <a:gd name="connsiteY67" fmla="*/ 1095428 h 1352443"/>
              <a:gd name="connsiteX68" fmla="*/ 5912484 w 10678681"/>
              <a:gd name="connsiteY68" fmla="*/ 1112624 h 1352443"/>
              <a:gd name="connsiteX69" fmla="*/ 5908387 w 10678681"/>
              <a:gd name="connsiteY69" fmla="*/ 1116018 h 1352443"/>
              <a:gd name="connsiteX70" fmla="*/ 5890495 w 10678681"/>
              <a:gd name="connsiteY70" fmla="*/ 1120268 h 1352443"/>
              <a:gd name="connsiteX71" fmla="*/ 5887318 w 10678681"/>
              <a:gd name="connsiteY71" fmla="*/ 1133134 h 1352443"/>
              <a:gd name="connsiteX72" fmla="*/ 5861726 w 10678681"/>
              <a:gd name="connsiteY72" fmla="*/ 1147891 h 1352443"/>
              <a:gd name="connsiteX73" fmla="*/ 5805823 w 10678681"/>
              <a:gd name="connsiteY73" fmla="*/ 1152457 h 1352443"/>
              <a:gd name="connsiteX74" fmla="*/ 5689841 w 10678681"/>
              <a:gd name="connsiteY74" fmla="*/ 1176232 h 1352443"/>
              <a:gd name="connsiteX75" fmla="*/ 5605119 w 10678681"/>
              <a:gd name="connsiteY75" fmla="*/ 1190202 h 1352443"/>
              <a:gd name="connsiteX76" fmla="*/ 5488513 w 10678681"/>
              <a:gd name="connsiteY76" fmla="*/ 1205367 h 1352443"/>
              <a:gd name="connsiteX77" fmla="*/ 5402905 w 10678681"/>
              <a:gd name="connsiteY77" fmla="*/ 1241191 h 1352443"/>
              <a:gd name="connsiteX78" fmla="*/ 5285593 w 10678681"/>
              <a:gd name="connsiteY78" fmla="*/ 1273569 h 1352443"/>
              <a:gd name="connsiteX79" fmla="*/ 5192893 w 10678681"/>
              <a:gd name="connsiteY79" fmla="*/ 1247188 h 1352443"/>
              <a:gd name="connsiteX80" fmla="*/ 5186475 w 10678681"/>
              <a:gd name="connsiteY80" fmla="*/ 1257028 h 1352443"/>
              <a:gd name="connsiteX81" fmla="*/ 5126038 w 10678681"/>
              <a:gd name="connsiteY81" fmla="*/ 1263189 h 1352443"/>
              <a:gd name="connsiteX82" fmla="*/ 4894688 w 10678681"/>
              <a:gd name="connsiteY82" fmla="*/ 1247184 h 1352443"/>
              <a:gd name="connsiteX83" fmla="*/ 4788036 w 10678681"/>
              <a:gd name="connsiteY83" fmla="*/ 1238182 h 1352443"/>
              <a:gd name="connsiteX84" fmla="*/ 4747555 w 10678681"/>
              <a:gd name="connsiteY84" fmla="*/ 1252768 h 1352443"/>
              <a:gd name="connsiteX85" fmla="*/ 4679644 w 10678681"/>
              <a:gd name="connsiteY85" fmla="*/ 1276603 h 1352443"/>
              <a:gd name="connsiteX86" fmla="*/ 4632222 w 10678681"/>
              <a:gd name="connsiteY86" fmla="*/ 1318360 h 1352443"/>
              <a:gd name="connsiteX87" fmla="*/ 4617358 w 10678681"/>
              <a:gd name="connsiteY87" fmla="*/ 1327690 h 1352443"/>
              <a:gd name="connsiteX88" fmla="*/ 4589102 w 10678681"/>
              <a:gd name="connsiteY88" fmla="*/ 1321223 h 1352443"/>
              <a:gd name="connsiteX89" fmla="*/ 4578184 w 10678681"/>
              <a:gd name="connsiteY89" fmla="*/ 1326745 h 1352443"/>
              <a:gd name="connsiteX90" fmla="*/ 4574270 w 10678681"/>
              <a:gd name="connsiteY90" fmla="*/ 1325878 h 1352443"/>
              <a:gd name="connsiteX91" fmla="*/ 4564919 w 10678681"/>
              <a:gd name="connsiteY91" fmla="*/ 1325507 h 1352443"/>
              <a:gd name="connsiteX92" fmla="*/ 4566586 w 10678681"/>
              <a:gd name="connsiteY92" fmla="*/ 1316963 h 1352443"/>
              <a:gd name="connsiteX93" fmla="*/ 4556303 w 10678681"/>
              <a:gd name="connsiteY93" fmla="*/ 1300262 h 1352443"/>
              <a:gd name="connsiteX94" fmla="*/ 4502358 w 10678681"/>
              <a:gd name="connsiteY94" fmla="*/ 1302558 h 1352443"/>
              <a:gd name="connsiteX95" fmla="*/ 4498919 w 10678681"/>
              <a:gd name="connsiteY95" fmla="*/ 1312115 h 1352443"/>
              <a:gd name="connsiteX96" fmla="*/ 4492075 w 10678681"/>
              <a:gd name="connsiteY96" fmla="*/ 1313357 h 1352443"/>
              <a:gd name="connsiteX97" fmla="*/ 4487466 w 10678681"/>
              <a:gd name="connsiteY97" fmla="*/ 1304102 h 1352443"/>
              <a:gd name="connsiteX98" fmla="*/ 4398292 w 10678681"/>
              <a:gd name="connsiteY98" fmla="*/ 1278410 h 1352443"/>
              <a:gd name="connsiteX99" fmla="*/ 4306088 w 10678681"/>
              <a:gd name="connsiteY99" fmla="*/ 1282512 h 1352443"/>
              <a:gd name="connsiteX100" fmla="*/ 4188995 w 10678681"/>
              <a:gd name="connsiteY100" fmla="*/ 1296718 h 1352443"/>
              <a:gd name="connsiteX101" fmla="*/ 4136582 w 10678681"/>
              <a:gd name="connsiteY101" fmla="*/ 1287687 h 1352443"/>
              <a:gd name="connsiteX102" fmla="*/ 4064614 w 10678681"/>
              <a:gd name="connsiteY102" fmla="*/ 1296118 h 1352443"/>
              <a:gd name="connsiteX103" fmla="*/ 3900948 w 10678681"/>
              <a:gd name="connsiteY103" fmla="*/ 1322156 h 1352443"/>
              <a:gd name="connsiteX104" fmla="*/ 3787890 w 10678681"/>
              <a:gd name="connsiteY104" fmla="*/ 1352442 h 1352443"/>
              <a:gd name="connsiteX105" fmla="*/ 3745993 w 10678681"/>
              <a:gd name="connsiteY105" fmla="*/ 1342630 h 1352443"/>
              <a:gd name="connsiteX106" fmla="*/ 3675785 w 10678681"/>
              <a:gd name="connsiteY106" fmla="*/ 1326802 h 1352443"/>
              <a:gd name="connsiteX107" fmla="*/ 3623856 w 10678681"/>
              <a:gd name="connsiteY107" fmla="*/ 1290804 h 1352443"/>
              <a:gd name="connsiteX108" fmla="*/ 3564933 w 10678681"/>
              <a:gd name="connsiteY108" fmla="*/ 1287147 h 1352443"/>
              <a:gd name="connsiteX109" fmla="*/ 3550537 w 10678681"/>
              <a:gd name="connsiteY109" fmla="*/ 1317552 h 1352443"/>
              <a:gd name="connsiteX110" fmla="*/ 3487736 w 10678681"/>
              <a:gd name="connsiteY110" fmla="*/ 1303493 h 1352443"/>
              <a:gd name="connsiteX111" fmla="*/ 3392548 w 10678681"/>
              <a:gd name="connsiteY111" fmla="*/ 1278741 h 1352443"/>
              <a:gd name="connsiteX112" fmla="*/ 3337466 w 10678681"/>
              <a:gd name="connsiteY112" fmla="*/ 1272537 h 1352443"/>
              <a:gd name="connsiteX113" fmla="*/ 3175981 w 10678681"/>
              <a:gd name="connsiteY113" fmla="*/ 1208973 h 1352443"/>
              <a:gd name="connsiteX114" fmla="*/ 3036856 w 10678681"/>
              <a:gd name="connsiteY114" fmla="*/ 1214383 h 1352443"/>
              <a:gd name="connsiteX115" fmla="*/ 2824973 w 10678681"/>
              <a:gd name="connsiteY115" fmla="*/ 1134864 h 1352443"/>
              <a:gd name="connsiteX116" fmla="*/ 2804398 w 10678681"/>
              <a:gd name="connsiteY116" fmla="*/ 1125556 h 1352443"/>
              <a:gd name="connsiteX117" fmla="*/ 2736109 w 10678681"/>
              <a:gd name="connsiteY117" fmla="*/ 1137717 h 1352443"/>
              <a:gd name="connsiteX118" fmla="*/ 2659096 w 10678681"/>
              <a:gd name="connsiteY118" fmla="*/ 1150294 h 1352443"/>
              <a:gd name="connsiteX119" fmla="*/ 2567088 w 10678681"/>
              <a:gd name="connsiteY119" fmla="*/ 1181781 h 1352443"/>
              <a:gd name="connsiteX120" fmla="*/ 2454501 w 10678681"/>
              <a:gd name="connsiteY120" fmla="*/ 1155455 h 1352443"/>
              <a:gd name="connsiteX121" fmla="*/ 2385161 w 10678681"/>
              <a:gd name="connsiteY121" fmla="*/ 1161312 h 1352443"/>
              <a:gd name="connsiteX122" fmla="*/ 2273361 w 10678681"/>
              <a:gd name="connsiteY122" fmla="*/ 1134090 h 1352443"/>
              <a:gd name="connsiteX123" fmla="*/ 2132003 w 10678681"/>
              <a:gd name="connsiteY123" fmla="*/ 1139225 h 1352443"/>
              <a:gd name="connsiteX124" fmla="*/ 2041224 w 10678681"/>
              <a:gd name="connsiteY124" fmla="*/ 1147536 h 1352443"/>
              <a:gd name="connsiteX125" fmla="*/ 2010157 w 10678681"/>
              <a:gd name="connsiteY125" fmla="*/ 1152767 h 1352443"/>
              <a:gd name="connsiteX126" fmla="*/ 1859213 w 10678681"/>
              <a:gd name="connsiteY126" fmla="*/ 1199540 h 1352443"/>
              <a:gd name="connsiteX127" fmla="*/ 1735877 w 10678681"/>
              <a:gd name="connsiteY127" fmla="*/ 1246527 h 1352443"/>
              <a:gd name="connsiteX128" fmla="*/ 1705069 w 10678681"/>
              <a:gd name="connsiteY128" fmla="*/ 1251989 h 1352443"/>
              <a:gd name="connsiteX129" fmla="*/ 1307888 w 10678681"/>
              <a:gd name="connsiteY129" fmla="*/ 1283156 h 1352443"/>
              <a:gd name="connsiteX130" fmla="*/ 1220734 w 10678681"/>
              <a:gd name="connsiteY130" fmla="*/ 1257811 h 1352443"/>
              <a:gd name="connsiteX131" fmla="*/ 1021737 w 10678681"/>
              <a:gd name="connsiteY131" fmla="*/ 1238739 h 1352443"/>
              <a:gd name="connsiteX132" fmla="*/ 959820 w 10678681"/>
              <a:gd name="connsiteY132" fmla="*/ 1275863 h 1352443"/>
              <a:gd name="connsiteX133" fmla="*/ 929137 w 10678681"/>
              <a:gd name="connsiteY133" fmla="*/ 1273957 h 1352443"/>
              <a:gd name="connsiteX134" fmla="*/ 878849 w 10678681"/>
              <a:gd name="connsiteY134" fmla="*/ 1266740 h 1352443"/>
              <a:gd name="connsiteX135" fmla="*/ 800667 w 10678681"/>
              <a:gd name="connsiteY135" fmla="*/ 1282041 h 1352443"/>
              <a:gd name="connsiteX136" fmla="*/ 644906 w 10678681"/>
              <a:gd name="connsiteY136" fmla="*/ 1273685 h 1352443"/>
              <a:gd name="connsiteX137" fmla="*/ 379869 w 10678681"/>
              <a:gd name="connsiteY137" fmla="*/ 1339165 h 1352443"/>
              <a:gd name="connsiteX138" fmla="*/ 137696 w 10678681"/>
              <a:gd name="connsiteY138" fmla="*/ 1319217 h 1352443"/>
              <a:gd name="connsiteX139" fmla="*/ 54250 w 10678681"/>
              <a:gd name="connsiteY139" fmla="*/ 1315838 h 1352443"/>
              <a:gd name="connsiteX140" fmla="*/ 28042 w 10678681"/>
              <a:gd name="connsiteY140" fmla="*/ 1297822 h 1352443"/>
              <a:gd name="connsiteX141" fmla="*/ 0 w 10678681"/>
              <a:gd name="connsiteY141" fmla="*/ 1294612 h 1352443"/>
              <a:gd name="connsiteX142" fmla="*/ 0 w 10678681"/>
              <a:gd name="connsiteY142" fmla="*/ 0 h 1352443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62496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10013265 w 10678681"/>
              <a:gd name="connsiteY13" fmla="*/ 284757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306667 w 10678681"/>
              <a:gd name="connsiteY9" fmla="*/ 10973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57996 w 10678681"/>
              <a:gd name="connsiteY8" fmla="*/ 50836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0605 w 10678681"/>
              <a:gd name="connsiteY4" fmla="*/ 30449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78439 w 10678681"/>
              <a:gd name="connsiteY18" fmla="*/ 32624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22314 w 10678681"/>
              <a:gd name="connsiteY18" fmla="*/ 333814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99702 w 10678681"/>
              <a:gd name="connsiteY17" fmla="*/ 276316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7450 w 10678681"/>
              <a:gd name="connsiteY63" fmla="*/ 1101075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69396 w 10678681"/>
              <a:gd name="connsiteY45" fmla="*/ 989282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290622 w 10678681"/>
              <a:gd name="connsiteY31" fmla="*/ 622687 h 1342734"/>
              <a:gd name="connsiteX32" fmla="*/ 8086698 w 10678681"/>
              <a:gd name="connsiteY32" fmla="*/ 605185 h 1342734"/>
              <a:gd name="connsiteX33" fmla="*/ 7982378 w 10678681"/>
              <a:gd name="connsiteY33" fmla="*/ 629799 h 1342734"/>
              <a:gd name="connsiteX34" fmla="*/ 7947952 w 10678681"/>
              <a:gd name="connsiteY34" fmla="*/ 648003 h 1342734"/>
              <a:gd name="connsiteX35" fmla="*/ 7890112 w 10678681"/>
              <a:gd name="connsiteY35" fmla="*/ 677915 h 1342734"/>
              <a:gd name="connsiteX36" fmla="*/ 7853284 w 10678681"/>
              <a:gd name="connsiteY36" fmla="*/ 723588 h 1342734"/>
              <a:gd name="connsiteX37" fmla="*/ 7802383 w 10678681"/>
              <a:gd name="connsiteY37" fmla="*/ 739359 h 1342734"/>
              <a:gd name="connsiteX38" fmla="*/ 7730518 w 10678681"/>
              <a:gd name="connsiteY38" fmla="*/ 739526 h 1342734"/>
              <a:gd name="connsiteX39" fmla="*/ 7720084 w 10678681"/>
              <a:gd name="connsiteY39" fmla="*/ 760750 h 1342734"/>
              <a:gd name="connsiteX40" fmla="*/ 7652907 w 10678681"/>
              <a:gd name="connsiteY40" fmla="*/ 783273 h 1342734"/>
              <a:gd name="connsiteX41" fmla="*/ 7606008 w 10678681"/>
              <a:gd name="connsiteY41" fmla="*/ 800717 h 1342734"/>
              <a:gd name="connsiteX42" fmla="*/ 7480223 w 10678681"/>
              <a:gd name="connsiteY42" fmla="*/ 856821 h 1342734"/>
              <a:gd name="connsiteX43" fmla="*/ 7356005 w 10678681"/>
              <a:gd name="connsiteY43" fmla="*/ 919462 h 1342734"/>
              <a:gd name="connsiteX44" fmla="*/ 7305396 w 10678681"/>
              <a:gd name="connsiteY44" fmla="*/ 986228 h 1342734"/>
              <a:gd name="connsiteX45" fmla="*/ 7266251 w 10678681"/>
              <a:gd name="connsiteY45" fmla="*/ 967864 h 1342734"/>
              <a:gd name="connsiteX46" fmla="*/ 7258094 w 10678681"/>
              <a:gd name="connsiteY46" fmla="*/ 990679 h 1342734"/>
              <a:gd name="connsiteX47" fmla="*/ 7257893 w 10678681"/>
              <a:gd name="connsiteY47" fmla="*/ 991204 h 1342734"/>
              <a:gd name="connsiteX48" fmla="*/ 7247153 w 10678681"/>
              <a:gd name="connsiteY48" fmla="*/ 991550 h 1342734"/>
              <a:gd name="connsiteX49" fmla="*/ 7193612 w 10678681"/>
              <a:gd name="connsiteY49" fmla="*/ 987042 h 1342734"/>
              <a:gd name="connsiteX50" fmla="*/ 7132632 w 10678681"/>
              <a:gd name="connsiteY50" fmla="*/ 1042036 h 1342734"/>
              <a:gd name="connsiteX51" fmla="*/ 7105610 w 10678681"/>
              <a:gd name="connsiteY51" fmla="*/ 1053537 h 1342734"/>
              <a:gd name="connsiteX52" fmla="*/ 7069148 w 10678681"/>
              <a:gd name="connsiteY52" fmla="*/ 1047163 h 1342734"/>
              <a:gd name="connsiteX53" fmla="*/ 7039634 w 10678681"/>
              <a:gd name="connsiteY53" fmla="*/ 1059971 h 1342734"/>
              <a:gd name="connsiteX54" fmla="*/ 7033445 w 10678681"/>
              <a:gd name="connsiteY54" fmla="*/ 1063314 h 1342734"/>
              <a:gd name="connsiteX55" fmla="*/ 6999157 w 10678681"/>
              <a:gd name="connsiteY55" fmla="*/ 1055282 h 1342734"/>
              <a:gd name="connsiteX56" fmla="*/ 6981874 w 10678681"/>
              <a:gd name="connsiteY56" fmla="*/ 1053827 h 1342734"/>
              <a:gd name="connsiteX57" fmla="*/ 6976102 w 10678681"/>
              <a:gd name="connsiteY57" fmla="*/ 1047854 h 1342734"/>
              <a:gd name="connsiteX58" fmla="*/ 6951040 w 10678681"/>
              <a:gd name="connsiteY58" fmla="*/ 1048531 h 1342734"/>
              <a:gd name="connsiteX59" fmla="*/ 6948497 w 10678681"/>
              <a:gd name="connsiteY59" fmla="*/ 1050706 h 1342734"/>
              <a:gd name="connsiteX60" fmla="*/ 6926582 w 10678681"/>
              <a:gd name="connsiteY60" fmla="*/ 1043462 h 1342734"/>
              <a:gd name="connsiteX61" fmla="*/ 6833743 w 10678681"/>
              <a:gd name="connsiteY61" fmla="*/ 1027960 h 1342734"/>
              <a:gd name="connsiteX62" fmla="*/ 6687090 w 10678681"/>
              <a:gd name="connsiteY62" fmla="*/ 1063250 h 1342734"/>
              <a:gd name="connsiteX63" fmla="*/ 6431838 w 10678681"/>
              <a:gd name="connsiteY63" fmla="*/ 1063226 h 1342734"/>
              <a:gd name="connsiteX64" fmla="*/ 6327795 w 10678681"/>
              <a:gd name="connsiteY64" fmla="*/ 1088142 h 1342734"/>
              <a:gd name="connsiteX65" fmla="*/ 6136549 w 10678681"/>
              <a:gd name="connsiteY65" fmla="*/ 1100268 h 1342734"/>
              <a:gd name="connsiteX66" fmla="*/ 6004655 w 10678681"/>
              <a:gd name="connsiteY66" fmla="*/ 1114946 h 1342734"/>
              <a:gd name="connsiteX67" fmla="*/ 5936643 w 10678681"/>
              <a:gd name="connsiteY67" fmla="*/ 1095428 h 1342734"/>
              <a:gd name="connsiteX68" fmla="*/ 5912484 w 10678681"/>
              <a:gd name="connsiteY68" fmla="*/ 1112624 h 1342734"/>
              <a:gd name="connsiteX69" fmla="*/ 5908387 w 10678681"/>
              <a:gd name="connsiteY69" fmla="*/ 1116018 h 1342734"/>
              <a:gd name="connsiteX70" fmla="*/ 5890495 w 10678681"/>
              <a:gd name="connsiteY70" fmla="*/ 1120268 h 1342734"/>
              <a:gd name="connsiteX71" fmla="*/ 5887318 w 10678681"/>
              <a:gd name="connsiteY71" fmla="*/ 1133134 h 1342734"/>
              <a:gd name="connsiteX72" fmla="*/ 5861726 w 10678681"/>
              <a:gd name="connsiteY72" fmla="*/ 1147891 h 1342734"/>
              <a:gd name="connsiteX73" fmla="*/ 5805823 w 10678681"/>
              <a:gd name="connsiteY73" fmla="*/ 1152457 h 1342734"/>
              <a:gd name="connsiteX74" fmla="*/ 5689841 w 10678681"/>
              <a:gd name="connsiteY74" fmla="*/ 1176232 h 1342734"/>
              <a:gd name="connsiteX75" fmla="*/ 5605119 w 10678681"/>
              <a:gd name="connsiteY75" fmla="*/ 1190202 h 1342734"/>
              <a:gd name="connsiteX76" fmla="*/ 5488513 w 10678681"/>
              <a:gd name="connsiteY76" fmla="*/ 1205367 h 1342734"/>
              <a:gd name="connsiteX77" fmla="*/ 5402905 w 10678681"/>
              <a:gd name="connsiteY77" fmla="*/ 1241191 h 1342734"/>
              <a:gd name="connsiteX78" fmla="*/ 5285593 w 10678681"/>
              <a:gd name="connsiteY78" fmla="*/ 1273569 h 1342734"/>
              <a:gd name="connsiteX79" fmla="*/ 5192893 w 10678681"/>
              <a:gd name="connsiteY79" fmla="*/ 1247188 h 1342734"/>
              <a:gd name="connsiteX80" fmla="*/ 5186475 w 10678681"/>
              <a:gd name="connsiteY80" fmla="*/ 1257028 h 1342734"/>
              <a:gd name="connsiteX81" fmla="*/ 5126038 w 10678681"/>
              <a:gd name="connsiteY81" fmla="*/ 1263189 h 1342734"/>
              <a:gd name="connsiteX82" fmla="*/ 4894688 w 10678681"/>
              <a:gd name="connsiteY82" fmla="*/ 1247184 h 1342734"/>
              <a:gd name="connsiteX83" fmla="*/ 4788036 w 10678681"/>
              <a:gd name="connsiteY83" fmla="*/ 1238182 h 1342734"/>
              <a:gd name="connsiteX84" fmla="*/ 4747555 w 10678681"/>
              <a:gd name="connsiteY84" fmla="*/ 1252768 h 1342734"/>
              <a:gd name="connsiteX85" fmla="*/ 4679644 w 10678681"/>
              <a:gd name="connsiteY85" fmla="*/ 1276603 h 1342734"/>
              <a:gd name="connsiteX86" fmla="*/ 4632222 w 10678681"/>
              <a:gd name="connsiteY86" fmla="*/ 1318360 h 1342734"/>
              <a:gd name="connsiteX87" fmla="*/ 4617358 w 10678681"/>
              <a:gd name="connsiteY87" fmla="*/ 1327690 h 1342734"/>
              <a:gd name="connsiteX88" fmla="*/ 4589102 w 10678681"/>
              <a:gd name="connsiteY88" fmla="*/ 1321223 h 1342734"/>
              <a:gd name="connsiteX89" fmla="*/ 4578184 w 10678681"/>
              <a:gd name="connsiteY89" fmla="*/ 1326745 h 1342734"/>
              <a:gd name="connsiteX90" fmla="*/ 4574270 w 10678681"/>
              <a:gd name="connsiteY90" fmla="*/ 1325878 h 1342734"/>
              <a:gd name="connsiteX91" fmla="*/ 4564919 w 10678681"/>
              <a:gd name="connsiteY91" fmla="*/ 1325507 h 1342734"/>
              <a:gd name="connsiteX92" fmla="*/ 4566586 w 10678681"/>
              <a:gd name="connsiteY92" fmla="*/ 1316963 h 1342734"/>
              <a:gd name="connsiteX93" fmla="*/ 4556303 w 10678681"/>
              <a:gd name="connsiteY93" fmla="*/ 1300262 h 1342734"/>
              <a:gd name="connsiteX94" fmla="*/ 4502358 w 10678681"/>
              <a:gd name="connsiteY94" fmla="*/ 1302558 h 1342734"/>
              <a:gd name="connsiteX95" fmla="*/ 4498919 w 10678681"/>
              <a:gd name="connsiteY95" fmla="*/ 1312115 h 1342734"/>
              <a:gd name="connsiteX96" fmla="*/ 4492075 w 10678681"/>
              <a:gd name="connsiteY96" fmla="*/ 1313357 h 1342734"/>
              <a:gd name="connsiteX97" fmla="*/ 4487466 w 10678681"/>
              <a:gd name="connsiteY97" fmla="*/ 1304102 h 1342734"/>
              <a:gd name="connsiteX98" fmla="*/ 4398292 w 10678681"/>
              <a:gd name="connsiteY98" fmla="*/ 1278410 h 1342734"/>
              <a:gd name="connsiteX99" fmla="*/ 4306088 w 10678681"/>
              <a:gd name="connsiteY99" fmla="*/ 1282512 h 1342734"/>
              <a:gd name="connsiteX100" fmla="*/ 4188995 w 10678681"/>
              <a:gd name="connsiteY100" fmla="*/ 1296718 h 1342734"/>
              <a:gd name="connsiteX101" fmla="*/ 4136582 w 10678681"/>
              <a:gd name="connsiteY101" fmla="*/ 1287687 h 1342734"/>
              <a:gd name="connsiteX102" fmla="*/ 4064614 w 10678681"/>
              <a:gd name="connsiteY102" fmla="*/ 1296118 h 1342734"/>
              <a:gd name="connsiteX103" fmla="*/ 3900948 w 10678681"/>
              <a:gd name="connsiteY103" fmla="*/ 1322156 h 1342734"/>
              <a:gd name="connsiteX104" fmla="*/ 3787890 w 10678681"/>
              <a:gd name="connsiteY104" fmla="*/ 1322164 h 1342734"/>
              <a:gd name="connsiteX105" fmla="*/ 3745993 w 10678681"/>
              <a:gd name="connsiteY105" fmla="*/ 1342630 h 1342734"/>
              <a:gd name="connsiteX106" fmla="*/ 3675785 w 10678681"/>
              <a:gd name="connsiteY106" fmla="*/ 1326802 h 1342734"/>
              <a:gd name="connsiteX107" fmla="*/ 3623856 w 10678681"/>
              <a:gd name="connsiteY107" fmla="*/ 1290804 h 1342734"/>
              <a:gd name="connsiteX108" fmla="*/ 3564933 w 10678681"/>
              <a:gd name="connsiteY108" fmla="*/ 1287147 h 1342734"/>
              <a:gd name="connsiteX109" fmla="*/ 3550537 w 10678681"/>
              <a:gd name="connsiteY109" fmla="*/ 1317552 h 1342734"/>
              <a:gd name="connsiteX110" fmla="*/ 3487736 w 10678681"/>
              <a:gd name="connsiteY110" fmla="*/ 1303493 h 1342734"/>
              <a:gd name="connsiteX111" fmla="*/ 3392548 w 10678681"/>
              <a:gd name="connsiteY111" fmla="*/ 1278741 h 1342734"/>
              <a:gd name="connsiteX112" fmla="*/ 3337466 w 10678681"/>
              <a:gd name="connsiteY112" fmla="*/ 1272537 h 1342734"/>
              <a:gd name="connsiteX113" fmla="*/ 3175981 w 10678681"/>
              <a:gd name="connsiteY113" fmla="*/ 1208973 h 1342734"/>
              <a:gd name="connsiteX114" fmla="*/ 3036856 w 10678681"/>
              <a:gd name="connsiteY114" fmla="*/ 1214383 h 1342734"/>
              <a:gd name="connsiteX115" fmla="*/ 2824973 w 10678681"/>
              <a:gd name="connsiteY115" fmla="*/ 1134864 h 1342734"/>
              <a:gd name="connsiteX116" fmla="*/ 2804398 w 10678681"/>
              <a:gd name="connsiteY116" fmla="*/ 1125556 h 1342734"/>
              <a:gd name="connsiteX117" fmla="*/ 2736109 w 10678681"/>
              <a:gd name="connsiteY117" fmla="*/ 1137717 h 1342734"/>
              <a:gd name="connsiteX118" fmla="*/ 2659096 w 10678681"/>
              <a:gd name="connsiteY118" fmla="*/ 1150294 h 1342734"/>
              <a:gd name="connsiteX119" fmla="*/ 2567088 w 10678681"/>
              <a:gd name="connsiteY119" fmla="*/ 1181781 h 1342734"/>
              <a:gd name="connsiteX120" fmla="*/ 2454501 w 10678681"/>
              <a:gd name="connsiteY120" fmla="*/ 1155455 h 1342734"/>
              <a:gd name="connsiteX121" fmla="*/ 2385161 w 10678681"/>
              <a:gd name="connsiteY121" fmla="*/ 1161312 h 1342734"/>
              <a:gd name="connsiteX122" fmla="*/ 2273361 w 10678681"/>
              <a:gd name="connsiteY122" fmla="*/ 1134090 h 1342734"/>
              <a:gd name="connsiteX123" fmla="*/ 2132003 w 10678681"/>
              <a:gd name="connsiteY123" fmla="*/ 1139225 h 1342734"/>
              <a:gd name="connsiteX124" fmla="*/ 2041224 w 10678681"/>
              <a:gd name="connsiteY124" fmla="*/ 1147536 h 1342734"/>
              <a:gd name="connsiteX125" fmla="*/ 2010157 w 10678681"/>
              <a:gd name="connsiteY125" fmla="*/ 1152767 h 1342734"/>
              <a:gd name="connsiteX126" fmla="*/ 1859213 w 10678681"/>
              <a:gd name="connsiteY126" fmla="*/ 1199540 h 1342734"/>
              <a:gd name="connsiteX127" fmla="*/ 1735877 w 10678681"/>
              <a:gd name="connsiteY127" fmla="*/ 1246527 h 1342734"/>
              <a:gd name="connsiteX128" fmla="*/ 1705069 w 10678681"/>
              <a:gd name="connsiteY128" fmla="*/ 1251989 h 1342734"/>
              <a:gd name="connsiteX129" fmla="*/ 1307888 w 10678681"/>
              <a:gd name="connsiteY129" fmla="*/ 1283156 h 1342734"/>
              <a:gd name="connsiteX130" fmla="*/ 1220734 w 10678681"/>
              <a:gd name="connsiteY130" fmla="*/ 1257811 h 1342734"/>
              <a:gd name="connsiteX131" fmla="*/ 1021737 w 10678681"/>
              <a:gd name="connsiteY131" fmla="*/ 1238739 h 1342734"/>
              <a:gd name="connsiteX132" fmla="*/ 959820 w 10678681"/>
              <a:gd name="connsiteY132" fmla="*/ 1275863 h 1342734"/>
              <a:gd name="connsiteX133" fmla="*/ 929137 w 10678681"/>
              <a:gd name="connsiteY133" fmla="*/ 1273957 h 1342734"/>
              <a:gd name="connsiteX134" fmla="*/ 878849 w 10678681"/>
              <a:gd name="connsiteY134" fmla="*/ 1266740 h 1342734"/>
              <a:gd name="connsiteX135" fmla="*/ 800667 w 10678681"/>
              <a:gd name="connsiteY135" fmla="*/ 1282041 h 1342734"/>
              <a:gd name="connsiteX136" fmla="*/ 644906 w 10678681"/>
              <a:gd name="connsiteY136" fmla="*/ 1273685 h 1342734"/>
              <a:gd name="connsiteX137" fmla="*/ 379869 w 10678681"/>
              <a:gd name="connsiteY137" fmla="*/ 1339165 h 1342734"/>
              <a:gd name="connsiteX138" fmla="*/ 137696 w 10678681"/>
              <a:gd name="connsiteY138" fmla="*/ 1319217 h 1342734"/>
              <a:gd name="connsiteX139" fmla="*/ 54250 w 10678681"/>
              <a:gd name="connsiteY139" fmla="*/ 1315838 h 1342734"/>
              <a:gd name="connsiteX140" fmla="*/ 28042 w 10678681"/>
              <a:gd name="connsiteY140" fmla="*/ 1297822 h 1342734"/>
              <a:gd name="connsiteX141" fmla="*/ 0 w 10678681"/>
              <a:gd name="connsiteY141" fmla="*/ 1294612 h 1342734"/>
              <a:gd name="connsiteX142" fmla="*/ 0 w 10678681"/>
              <a:gd name="connsiteY142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344233 w 10678681"/>
              <a:gd name="connsiteY30" fmla="*/ 610922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54478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8 w 10678681"/>
              <a:gd name="connsiteY15" fmla="*/ 27746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74270 w 10678681"/>
              <a:gd name="connsiteY89" fmla="*/ 1325878 h 1342734"/>
              <a:gd name="connsiteX90" fmla="*/ 4564919 w 10678681"/>
              <a:gd name="connsiteY90" fmla="*/ 1325507 h 1342734"/>
              <a:gd name="connsiteX91" fmla="*/ 4566586 w 10678681"/>
              <a:gd name="connsiteY91" fmla="*/ 1316963 h 1342734"/>
              <a:gd name="connsiteX92" fmla="*/ 4556303 w 10678681"/>
              <a:gd name="connsiteY92" fmla="*/ 1300262 h 1342734"/>
              <a:gd name="connsiteX93" fmla="*/ 4502358 w 10678681"/>
              <a:gd name="connsiteY93" fmla="*/ 1302558 h 1342734"/>
              <a:gd name="connsiteX94" fmla="*/ 4498919 w 10678681"/>
              <a:gd name="connsiteY94" fmla="*/ 1312115 h 1342734"/>
              <a:gd name="connsiteX95" fmla="*/ 4492075 w 10678681"/>
              <a:gd name="connsiteY95" fmla="*/ 1313357 h 1342734"/>
              <a:gd name="connsiteX96" fmla="*/ 4487466 w 10678681"/>
              <a:gd name="connsiteY96" fmla="*/ 1304102 h 1342734"/>
              <a:gd name="connsiteX97" fmla="*/ 4398292 w 10678681"/>
              <a:gd name="connsiteY97" fmla="*/ 1278410 h 1342734"/>
              <a:gd name="connsiteX98" fmla="*/ 4306088 w 10678681"/>
              <a:gd name="connsiteY98" fmla="*/ 1282512 h 1342734"/>
              <a:gd name="connsiteX99" fmla="*/ 4188995 w 10678681"/>
              <a:gd name="connsiteY99" fmla="*/ 1296718 h 1342734"/>
              <a:gd name="connsiteX100" fmla="*/ 4136582 w 10678681"/>
              <a:gd name="connsiteY100" fmla="*/ 1287687 h 1342734"/>
              <a:gd name="connsiteX101" fmla="*/ 4064614 w 10678681"/>
              <a:gd name="connsiteY101" fmla="*/ 1296118 h 1342734"/>
              <a:gd name="connsiteX102" fmla="*/ 3900948 w 10678681"/>
              <a:gd name="connsiteY102" fmla="*/ 1322156 h 1342734"/>
              <a:gd name="connsiteX103" fmla="*/ 3787890 w 10678681"/>
              <a:gd name="connsiteY103" fmla="*/ 1322164 h 1342734"/>
              <a:gd name="connsiteX104" fmla="*/ 3745993 w 10678681"/>
              <a:gd name="connsiteY104" fmla="*/ 1342630 h 1342734"/>
              <a:gd name="connsiteX105" fmla="*/ 3675785 w 10678681"/>
              <a:gd name="connsiteY105" fmla="*/ 1326802 h 1342734"/>
              <a:gd name="connsiteX106" fmla="*/ 3623856 w 10678681"/>
              <a:gd name="connsiteY106" fmla="*/ 1290804 h 1342734"/>
              <a:gd name="connsiteX107" fmla="*/ 3564933 w 10678681"/>
              <a:gd name="connsiteY107" fmla="*/ 1287147 h 1342734"/>
              <a:gd name="connsiteX108" fmla="*/ 3550537 w 10678681"/>
              <a:gd name="connsiteY108" fmla="*/ 1317552 h 1342734"/>
              <a:gd name="connsiteX109" fmla="*/ 3487736 w 10678681"/>
              <a:gd name="connsiteY109" fmla="*/ 1303493 h 1342734"/>
              <a:gd name="connsiteX110" fmla="*/ 3392548 w 10678681"/>
              <a:gd name="connsiteY110" fmla="*/ 1278741 h 1342734"/>
              <a:gd name="connsiteX111" fmla="*/ 3337466 w 10678681"/>
              <a:gd name="connsiteY111" fmla="*/ 1272537 h 1342734"/>
              <a:gd name="connsiteX112" fmla="*/ 3175981 w 10678681"/>
              <a:gd name="connsiteY112" fmla="*/ 1208973 h 1342734"/>
              <a:gd name="connsiteX113" fmla="*/ 3036856 w 10678681"/>
              <a:gd name="connsiteY113" fmla="*/ 1214383 h 1342734"/>
              <a:gd name="connsiteX114" fmla="*/ 2824973 w 10678681"/>
              <a:gd name="connsiteY114" fmla="*/ 1134864 h 1342734"/>
              <a:gd name="connsiteX115" fmla="*/ 2804398 w 10678681"/>
              <a:gd name="connsiteY115" fmla="*/ 1125556 h 1342734"/>
              <a:gd name="connsiteX116" fmla="*/ 2736109 w 10678681"/>
              <a:gd name="connsiteY116" fmla="*/ 1137717 h 1342734"/>
              <a:gd name="connsiteX117" fmla="*/ 2659096 w 10678681"/>
              <a:gd name="connsiteY117" fmla="*/ 1150294 h 1342734"/>
              <a:gd name="connsiteX118" fmla="*/ 2567088 w 10678681"/>
              <a:gd name="connsiteY118" fmla="*/ 1181781 h 1342734"/>
              <a:gd name="connsiteX119" fmla="*/ 2454501 w 10678681"/>
              <a:gd name="connsiteY119" fmla="*/ 1155455 h 1342734"/>
              <a:gd name="connsiteX120" fmla="*/ 2385161 w 10678681"/>
              <a:gd name="connsiteY120" fmla="*/ 1161312 h 1342734"/>
              <a:gd name="connsiteX121" fmla="*/ 2273361 w 10678681"/>
              <a:gd name="connsiteY121" fmla="*/ 1134090 h 1342734"/>
              <a:gd name="connsiteX122" fmla="*/ 2132003 w 10678681"/>
              <a:gd name="connsiteY122" fmla="*/ 1139225 h 1342734"/>
              <a:gd name="connsiteX123" fmla="*/ 2041224 w 10678681"/>
              <a:gd name="connsiteY123" fmla="*/ 1147536 h 1342734"/>
              <a:gd name="connsiteX124" fmla="*/ 2010157 w 10678681"/>
              <a:gd name="connsiteY124" fmla="*/ 1152767 h 1342734"/>
              <a:gd name="connsiteX125" fmla="*/ 1859213 w 10678681"/>
              <a:gd name="connsiteY125" fmla="*/ 1199540 h 1342734"/>
              <a:gd name="connsiteX126" fmla="*/ 1735877 w 10678681"/>
              <a:gd name="connsiteY126" fmla="*/ 1246527 h 1342734"/>
              <a:gd name="connsiteX127" fmla="*/ 1705069 w 10678681"/>
              <a:gd name="connsiteY127" fmla="*/ 1251989 h 1342734"/>
              <a:gd name="connsiteX128" fmla="*/ 1307888 w 10678681"/>
              <a:gd name="connsiteY128" fmla="*/ 1283156 h 1342734"/>
              <a:gd name="connsiteX129" fmla="*/ 1220734 w 10678681"/>
              <a:gd name="connsiteY129" fmla="*/ 1257811 h 1342734"/>
              <a:gd name="connsiteX130" fmla="*/ 1021737 w 10678681"/>
              <a:gd name="connsiteY130" fmla="*/ 1238739 h 1342734"/>
              <a:gd name="connsiteX131" fmla="*/ 959820 w 10678681"/>
              <a:gd name="connsiteY131" fmla="*/ 1275863 h 1342734"/>
              <a:gd name="connsiteX132" fmla="*/ 929137 w 10678681"/>
              <a:gd name="connsiteY132" fmla="*/ 1273957 h 1342734"/>
              <a:gd name="connsiteX133" fmla="*/ 878849 w 10678681"/>
              <a:gd name="connsiteY133" fmla="*/ 1266740 h 1342734"/>
              <a:gd name="connsiteX134" fmla="*/ 800667 w 10678681"/>
              <a:gd name="connsiteY134" fmla="*/ 1282041 h 1342734"/>
              <a:gd name="connsiteX135" fmla="*/ 644906 w 10678681"/>
              <a:gd name="connsiteY135" fmla="*/ 1273685 h 1342734"/>
              <a:gd name="connsiteX136" fmla="*/ 379869 w 10678681"/>
              <a:gd name="connsiteY136" fmla="*/ 1339165 h 1342734"/>
              <a:gd name="connsiteX137" fmla="*/ 137696 w 10678681"/>
              <a:gd name="connsiteY137" fmla="*/ 1319217 h 1342734"/>
              <a:gd name="connsiteX138" fmla="*/ 54250 w 10678681"/>
              <a:gd name="connsiteY138" fmla="*/ 1315838 h 1342734"/>
              <a:gd name="connsiteX139" fmla="*/ 28042 w 10678681"/>
              <a:gd name="connsiteY139" fmla="*/ 1297822 h 1342734"/>
              <a:gd name="connsiteX140" fmla="*/ 0 w 10678681"/>
              <a:gd name="connsiteY140" fmla="*/ 1294612 h 1342734"/>
              <a:gd name="connsiteX141" fmla="*/ 0 w 10678681"/>
              <a:gd name="connsiteY141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89102 w 10678681"/>
              <a:gd name="connsiteY87" fmla="*/ 1321223 h 1342734"/>
              <a:gd name="connsiteX88" fmla="*/ 4578184 w 10678681"/>
              <a:gd name="connsiteY88" fmla="*/ 1326745 h 1342734"/>
              <a:gd name="connsiteX89" fmla="*/ 4564919 w 10678681"/>
              <a:gd name="connsiteY89" fmla="*/ 1325507 h 1342734"/>
              <a:gd name="connsiteX90" fmla="*/ 4566586 w 10678681"/>
              <a:gd name="connsiteY90" fmla="*/ 1316963 h 1342734"/>
              <a:gd name="connsiteX91" fmla="*/ 4556303 w 10678681"/>
              <a:gd name="connsiteY91" fmla="*/ 1300262 h 1342734"/>
              <a:gd name="connsiteX92" fmla="*/ 4502358 w 10678681"/>
              <a:gd name="connsiteY92" fmla="*/ 1302558 h 1342734"/>
              <a:gd name="connsiteX93" fmla="*/ 4498919 w 10678681"/>
              <a:gd name="connsiteY93" fmla="*/ 1312115 h 1342734"/>
              <a:gd name="connsiteX94" fmla="*/ 4492075 w 10678681"/>
              <a:gd name="connsiteY94" fmla="*/ 1313357 h 1342734"/>
              <a:gd name="connsiteX95" fmla="*/ 4487466 w 10678681"/>
              <a:gd name="connsiteY95" fmla="*/ 1304102 h 1342734"/>
              <a:gd name="connsiteX96" fmla="*/ 4398292 w 10678681"/>
              <a:gd name="connsiteY96" fmla="*/ 1278410 h 1342734"/>
              <a:gd name="connsiteX97" fmla="*/ 4306088 w 10678681"/>
              <a:gd name="connsiteY97" fmla="*/ 1282512 h 1342734"/>
              <a:gd name="connsiteX98" fmla="*/ 4188995 w 10678681"/>
              <a:gd name="connsiteY98" fmla="*/ 1296718 h 1342734"/>
              <a:gd name="connsiteX99" fmla="*/ 4136582 w 10678681"/>
              <a:gd name="connsiteY99" fmla="*/ 1287687 h 1342734"/>
              <a:gd name="connsiteX100" fmla="*/ 4064614 w 10678681"/>
              <a:gd name="connsiteY100" fmla="*/ 1296118 h 1342734"/>
              <a:gd name="connsiteX101" fmla="*/ 3900948 w 10678681"/>
              <a:gd name="connsiteY101" fmla="*/ 1322156 h 1342734"/>
              <a:gd name="connsiteX102" fmla="*/ 3787890 w 10678681"/>
              <a:gd name="connsiteY102" fmla="*/ 1322164 h 1342734"/>
              <a:gd name="connsiteX103" fmla="*/ 3745993 w 10678681"/>
              <a:gd name="connsiteY103" fmla="*/ 1342630 h 1342734"/>
              <a:gd name="connsiteX104" fmla="*/ 3675785 w 10678681"/>
              <a:gd name="connsiteY104" fmla="*/ 1326802 h 1342734"/>
              <a:gd name="connsiteX105" fmla="*/ 3623856 w 10678681"/>
              <a:gd name="connsiteY105" fmla="*/ 1290804 h 1342734"/>
              <a:gd name="connsiteX106" fmla="*/ 3564933 w 10678681"/>
              <a:gd name="connsiteY106" fmla="*/ 1287147 h 1342734"/>
              <a:gd name="connsiteX107" fmla="*/ 3550537 w 10678681"/>
              <a:gd name="connsiteY107" fmla="*/ 1317552 h 1342734"/>
              <a:gd name="connsiteX108" fmla="*/ 3487736 w 10678681"/>
              <a:gd name="connsiteY108" fmla="*/ 1303493 h 1342734"/>
              <a:gd name="connsiteX109" fmla="*/ 3392548 w 10678681"/>
              <a:gd name="connsiteY109" fmla="*/ 1278741 h 1342734"/>
              <a:gd name="connsiteX110" fmla="*/ 3337466 w 10678681"/>
              <a:gd name="connsiteY110" fmla="*/ 1272537 h 1342734"/>
              <a:gd name="connsiteX111" fmla="*/ 3175981 w 10678681"/>
              <a:gd name="connsiteY111" fmla="*/ 1208973 h 1342734"/>
              <a:gd name="connsiteX112" fmla="*/ 3036856 w 10678681"/>
              <a:gd name="connsiteY112" fmla="*/ 1214383 h 1342734"/>
              <a:gd name="connsiteX113" fmla="*/ 2824973 w 10678681"/>
              <a:gd name="connsiteY113" fmla="*/ 1134864 h 1342734"/>
              <a:gd name="connsiteX114" fmla="*/ 2804398 w 10678681"/>
              <a:gd name="connsiteY114" fmla="*/ 1125556 h 1342734"/>
              <a:gd name="connsiteX115" fmla="*/ 2736109 w 10678681"/>
              <a:gd name="connsiteY115" fmla="*/ 1137717 h 1342734"/>
              <a:gd name="connsiteX116" fmla="*/ 2659096 w 10678681"/>
              <a:gd name="connsiteY116" fmla="*/ 1150294 h 1342734"/>
              <a:gd name="connsiteX117" fmla="*/ 2567088 w 10678681"/>
              <a:gd name="connsiteY117" fmla="*/ 1181781 h 1342734"/>
              <a:gd name="connsiteX118" fmla="*/ 2454501 w 10678681"/>
              <a:gd name="connsiteY118" fmla="*/ 1155455 h 1342734"/>
              <a:gd name="connsiteX119" fmla="*/ 2385161 w 10678681"/>
              <a:gd name="connsiteY119" fmla="*/ 1161312 h 1342734"/>
              <a:gd name="connsiteX120" fmla="*/ 2273361 w 10678681"/>
              <a:gd name="connsiteY120" fmla="*/ 1134090 h 1342734"/>
              <a:gd name="connsiteX121" fmla="*/ 2132003 w 10678681"/>
              <a:gd name="connsiteY121" fmla="*/ 1139225 h 1342734"/>
              <a:gd name="connsiteX122" fmla="*/ 2041224 w 10678681"/>
              <a:gd name="connsiteY122" fmla="*/ 1147536 h 1342734"/>
              <a:gd name="connsiteX123" fmla="*/ 2010157 w 10678681"/>
              <a:gd name="connsiteY123" fmla="*/ 1152767 h 1342734"/>
              <a:gd name="connsiteX124" fmla="*/ 1859213 w 10678681"/>
              <a:gd name="connsiteY124" fmla="*/ 1199540 h 1342734"/>
              <a:gd name="connsiteX125" fmla="*/ 1735877 w 10678681"/>
              <a:gd name="connsiteY125" fmla="*/ 1246527 h 1342734"/>
              <a:gd name="connsiteX126" fmla="*/ 1705069 w 10678681"/>
              <a:gd name="connsiteY126" fmla="*/ 1251989 h 1342734"/>
              <a:gd name="connsiteX127" fmla="*/ 1307888 w 10678681"/>
              <a:gd name="connsiteY127" fmla="*/ 1283156 h 1342734"/>
              <a:gd name="connsiteX128" fmla="*/ 1220734 w 10678681"/>
              <a:gd name="connsiteY128" fmla="*/ 1257811 h 1342734"/>
              <a:gd name="connsiteX129" fmla="*/ 1021737 w 10678681"/>
              <a:gd name="connsiteY129" fmla="*/ 1238739 h 1342734"/>
              <a:gd name="connsiteX130" fmla="*/ 959820 w 10678681"/>
              <a:gd name="connsiteY130" fmla="*/ 1275863 h 1342734"/>
              <a:gd name="connsiteX131" fmla="*/ 929137 w 10678681"/>
              <a:gd name="connsiteY131" fmla="*/ 1273957 h 1342734"/>
              <a:gd name="connsiteX132" fmla="*/ 878849 w 10678681"/>
              <a:gd name="connsiteY132" fmla="*/ 1266740 h 1342734"/>
              <a:gd name="connsiteX133" fmla="*/ 800667 w 10678681"/>
              <a:gd name="connsiteY133" fmla="*/ 1282041 h 1342734"/>
              <a:gd name="connsiteX134" fmla="*/ 644906 w 10678681"/>
              <a:gd name="connsiteY134" fmla="*/ 1273685 h 1342734"/>
              <a:gd name="connsiteX135" fmla="*/ 379869 w 10678681"/>
              <a:gd name="connsiteY135" fmla="*/ 1339165 h 1342734"/>
              <a:gd name="connsiteX136" fmla="*/ 137696 w 10678681"/>
              <a:gd name="connsiteY136" fmla="*/ 1319217 h 1342734"/>
              <a:gd name="connsiteX137" fmla="*/ 54250 w 10678681"/>
              <a:gd name="connsiteY137" fmla="*/ 1315838 h 1342734"/>
              <a:gd name="connsiteX138" fmla="*/ 28042 w 10678681"/>
              <a:gd name="connsiteY138" fmla="*/ 1297822 h 1342734"/>
              <a:gd name="connsiteX139" fmla="*/ 0 w 10678681"/>
              <a:gd name="connsiteY139" fmla="*/ 1294612 h 1342734"/>
              <a:gd name="connsiteX140" fmla="*/ 0 w 10678681"/>
              <a:gd name="connsiteY140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617358 w 10678681"/>
              <a:gd name="connsiteY86" fmla="*/ 1327690 h 1342734"/>
              <a:gd name="connsiteX87" fmla="*/ 4578184 w 10678681"/>
              <a:gd name="connsiteY87" fmla="*/ 1326745 h 1342734"/>
              <a:gd name="connsiteX88" fmla="*/ 4564919 w 10678681"/>
              <a:gd name="connsiteY88" fmla="*/ 1325507 h 1342734"/>
              <a:gd name="connsiteX89" fmla="*/ 4566586 w 10678681"/>
              <a:gd name="connsiteY89" fmla="*/ 1316963 h 1342734"/>
              <a:gd name="connsiteX90" fmla="*/ 4556303 w 10678681"/>
              <a:gd name="connsiteY90" fmla="*/ 1300262 h 1342734"/>
              <a:gd name="connsiteX91" fmla="*/ 4502358 w 10678681"/>
              <a:gd name="connsiteY91" fmla="*/ 1302558 h 1342734"/>
              <a:gd name="connsiteX92" fmla="*/ 4498919 w 10678681"/>
              <a:gd name="connsiteY92" fmla="*/ 1312115 h 1342734"/>
              <a:gd name="connsiteX93" fmla="*/ 4492075 w 10678681"/>
              <a:gd name="connsiteY93" fmla="*/ 1313357 h 1342734"/>
              <a:gd name="connsiteX94" fmla="*/ 4487466 w 10678681"/>
              <a:gd name="connsiteY94" fmla="*/ 1304102 h 1342734"/>
              <a:gd name="connsiteX95" fmla="*/ 4398292 w 10678681"/>
              <a:gd name="connsiteY95" fmla="*/ 1278410 h 1342734"/>
              <a:gd name="connsiteX96" fmla="*/ 4306088 w 10678681"/>
              <a:gd name="connsiteY96" fmla="*/ 1282512 h 1342734"/>
              <a:gd name="connsiteX97" fmla="*/ 4188995 w 10678681"/>
              <a:gd name="connsiteY97" fmla="*/ 1296718 h 1342734"/>
              <a:gd name="connsiteX98" fmla="*/ 4136582 w 10678681"/>
              <a:gd name="connsiteY98" fmla="*/ 1287687 h 1342734"/>
              <a:gd name="connsiteX99" fmla="*/ 4064614 w 10678681"/>
              <a:gd name="connsiteY99" fmla="*/ 1296118 h 1342734"/>
              <a:gd name="connsiteX100" fmla="*/ 3900948 w 10678681"/>
              <a:gd name="connsiteY100" fmla="*/ 1322156 h 1342734"/>
              <a:gd name="connsiteX101" fmla="*/ 3787890 w 10678681"/>
              <a:gd name="connsiteY101" fmla="*/ 1322164 h 1342734"/>
              <a:gd name="connsiteX102" fmla="*/ 3745993 w 10678681"/>
              <a:gd name="connsiteY102" fmla="*/ 1342630 h 1342734"/>
              <a:gd name="connsiteX103" fmla="*/ 3675785 w 10678681"/>
              <a:gd name="connsiteY103" fmla="*/ 1326802 h 1342734"/>
              <a:gd name="connsiteX104" fmla="*/ 3623856 w 10678681"/>
              <a:gd name="connsiteY104" fmla="*/ 1290804 h 1342734"/>
              <a:gd name="connsiteX105" fmla="*/ 3564933 w 10678681"/>
              <a:gd name="connsiteY105" fmla="*/ 1287147 h 1342734"/>
              <a:gd name="connsiteX106" fmla="*/ 3550537 w 10678681"/>
              <a:gd name="connsiteY106" fmla="*/ 1317552 h 1342734"/>
              <a:gd name="connsiteX107" fmla="*/ 3487736 w 10678681"/>
              <a:gd name="connsiteY107" fmla="*/ 1303493 h 1342734"/>
              <a:gd name="connsiteX108" fmla="*/ 3392548 w 10678681"/>
              <a:gd name="connsiteY108" fmla="*/ 1278741 h 1342734"/>
              <a:gd name="connsiteX109" fmla="*/ 3337466 w 10678681"/>
              <a:gd name="connsiteY109" fmla="*/ 1272537 h 1342734"/>
              <a:gd name="connsiteX110" fmla="*/ 3175981 w 10678681"/>
              <a:gd name="connsiteY110" fmla="*/ 1208973 h 1342734"/>
              <a:gd name="connsiteX111" fmla="*/ 3036856 w 10678681"/>
              <a:gd name="connsiteY111" fmla="*/ 1214383 h 1342734"/>
              <a:gd name="connsiteX112" fmla="*/ 2824973 w 10678681"/>
              <a:gd name="connsiteY112" fmla="*/ 1134864 h 1342734"/>
              <a:gd name="connsiteX113" fmla="*/ 2804398 w 10678681"/>
              <a:gd name="connsiteY113" fmla="*/ 1125556 h 1342734"/>
              <a:gd name="connsiteX114" fmla="*/ 2736109 w 10678681"/>
              <a:gd name="connsiteY114" fmla="*/ 1137717 h 1342734"/>
              <a:gd name="connsiteX115" fmla="*/ 2659096 w 10678681"/>
              <a:gd name="connsiteY115" fmla="*/ 1150294 h 1342734"/>
              <a:gd name="connsiteX116" fmla="*/ 2567088 w 10678681"/>
              <a:gd name="connsiteY116" fmla="*/ 1181781 h 1342734"/>
              <a:gd name="connsiteX117" fmla="*/ 2454501 w 10678681"/>
              <a:gd name="connsiteY117" fmla="*/ 1155455 h 1342734"/>
              <a:gd name="connsiteX118" fmla="*/ 2385161 w 10678681"/>
              <a:gd name="connsiteY118" fmla="*/ 1161312 h 1342734"/>
              <a:gd name="connsiteX119" fmla="*/ 2273361 w 10678681"/>
              <a:gd name="connsiteY119" fmla="*/ 1134090 h 1342734"/>
              <a:gd name="connsiteX120" fmla="*/ 2132003 w 10678681"/>
              <a:gd name="connsiteY120" fmla="*/ 1139225 h 1342734"/>
              <a:gd name="connsiteX121" fmla="*/ 2041224 w 10678681"/>
              <a:gd name="connsiteY121" fmla="*/ 1147536 h 1342734"/>
              <a:gd name="connsiteX122" fmla="*/ 2010157 w 10678681"/>
              <a:gd name="connsiteY122" fmla="*/ 1152767 h 1342734"/>
              <a:gd name="connsiteX123" fmla="*/ 1859213 w 10678681"/>
              <a:gd name="connsiteY123" fmla="*/ 1199540 h 1342734"/>
              <a:gd name="connsiteX124" fmla="*/ 1735877 w 10678681"/>
              <a:gd name="connsiteY124" fmla="*/ 1246527 h 1342734"/>
              <a:gd name="connsiteX125" fmla="*/ 1705069 w 10678681"/>
              <a:gd name="connsiteY125" fmla="*/ 1251989 h 1342734"/>
              <a:gd name="connsiteX126" fmla="*/ 1307888 w 10678681"/>
              <a:gd name="connsiteY126" fmla="*/ 1283156 h 1342734"/>
              <a:gd name="connsiteX127" fmla="*/ 1220734 w 10678681"/>
              <a:gd name="connsiteY127" fmla="*/ 1257811 h 1342734"/>
              <a:gd name="connsiteX128" fmla="*/ 1021737 w 10678681"/>
              <a:gd name="connsiteY128" fmla="*/ 1238739 h 1342734"/>
              <a:gd name="connsiteX129" fmla="*/ 959820 w 10678681"/>
              <a:gd name="connsiteY129" fmla="*/ 1275863 h 1342734"/>
              <a:gd name="connsiteX130" fmla="*/ 929137 w 10678681"/>
              <a:gd name="connsiteY130" fmla="*/ 1273957 h 1342734"/>
              <a:gd name="connsiteX131" fmla="*/ 878849 w 10678681"/>
              <a:gd name="connsiteY131" fmla="*/ 1266740 h 1342734"/>
              <a:gd name="connsiteX132" fmla="*/ 800667 w 10678681"/>
              <a:gd name="connsiteY132" fmla="*/ 1282041 h 1342734"/>
              <a:gd name="connsiteX133" fmla="*/ 644906 w 10678681"/>
              <a:gd name="connsiteY133" fmla="*/ 1273685 h 1342734"/>
              <a:gd name="connsiteX134" fmla="*/ 379869 w 10678681"/>
              <a:gd name="connsiteY134" fmla="*/ 1339165 h 1342734"/>
              <a:gd name="connsiteX135" fmla="*/ 137696 w 10678681"/>
              <a:gd name="connsiteY135" fmla="*/ 1319217 h 1342734"/>
              <a:gd name="connsiteX136" fmla="*/ 54250 w 10678681"/>
              <a:gd name="connsiteY136" fmla="*/ 1315838 h 1342734"/>
              <a:gd name="connsiteX137" fmla="*/ 28042 w 10678681"/>
              <a:gd name="connsiteY137" fmla="*/ 1297822 h 1342734"/>
              <a:gd name="connsiteX138" fmla="*/ 0 w 10678681"/>
              <a:gd name="connsiteY138" fmla="*/ 1294612 h 1342734"/>
              <a:gd name="connsiteX139" fmla="*/ 0 w 10678681"/>
              <a:gd name="connsiteY139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32222 w 10678681"/>
              <a:gd name="connsiteY85" fmla="*/ 1318360 h 1342734"/>
              <a:gd name="connsiteX86" fmla="*/ 4578184 w 10678681"/>
              <a:gd name="connsiteY86" fmla="*/ 1326745 h 1342734"/>
              <a:gd name="connsiteX87" fmla="*/ 4564919 w 10678681"/>
              <a:gd name="connsiteY87" fmla="*/ 1325507 h 1342734"/>
              <a:gd name="connsiteX88" fmla="*/ 4566586 w 10678681"/>
              <a:gd name="connsiteY88" fmla="*/ 1316963 h 1342734"/>
              <a:gd name="connsiteX89" fmla="*/ 4556303 w 10678681"/>
              <a:gd name="connsiteY89" fmla="*/ 1300262 h 1342734"/>
              <a:gd name="connsiteX90" fmla="*/ 4502358 w 10678681"/>
              <a:gd name="connsiteY90" fmla="*/ 1302558 h 1342734"/>
              <a:gd name="connsiteX91" fmla="*/ 4498919 w 10678681"/>
              <a:gd name="connsiteY91" fmla="*/ 1312115 h 1342734"/>
              <a:gd name="connsiteX92" fmla="*/ 4492075 w 10678681"/>
              <a:gd name="connsiteY92" fmla="*/ 1313357 h 1342734"/>
              <a:gd name="connsiteX93" fmla="*/ 4487466 w 10678681"/>
              <a:gd name="connsiteY93" fmla="*/ 1304102 h 1342734"/>
              <a:gd name="connsiteX94" fmla="*/ 4398292 w 10678681"/>
              <a:gd name="connsiteY94" fmla="*/ 1278410 h 1342734"/>
              <a:gd name="connsiteX95" fmla="*/ 4306088 w 10678681"/>
              <a:gd name="connsiteY95" fmla="*/ 1282512 h 1342734"/>
              <a:gd name="connsiteX96" fmla="*/ 4188995 w 10678681"/>
              <a:gd name="connsiteY96" fmla="*/ 1296718 h 1342734"/>
              <a:gd name="connsiteX97" fmla="*/ 4136582 w 10678681"/>
              <a:gd name="connsiteY97" fmla="*/ 1287687 h 1342734"/>
              <a:gd name="connsiteX98" fmla="*/ 4064614 w 10678681"/>
              <a:gd name="connsiteY98" fmla="*/ 1296118 h 1342734"/>
              <a:gd name="connsiteX99" fmla="*/ 3900948 w 10678681"/>
              <a:gd name="connsiteY99" fmla="*/ 1322156 h 1342734"/>
              <a:gd name="connsiteX100" fmla="*/ 3787890 w 10678681"/>
              <a:gd name="connsiteY100" fmla="*/ 1322164 h 1342734"/>
              <a:gd name="connsiteX101" fmla="*/ 3745993 w 10678681"/>
              <a:gd name="connsiteY101" fmla="*/ 1342630 h 1342734"/>
              <a:gd name="connsiteX102" fmla="*/ 3675785 w 10678681"/>
              <a:gd name="connsiteY102" fmla="*/ 1326802 h 1342734"/>
              <a:gd name="connsiteX103" fmla="*/ 3623856 w 10678681"/>
              <a:gd name="connsiteY103" fmla="*/ 1290804 h 1342734"/>
              <a:gd name="connsiteX104" fmla="*/ 3564933 w 10678681"/>
              <a:gd name="connsiteY104" fmla="*/ 1287147 h 1342734"/>
              <a:gd name="connsiteX105" fmla="*/ 3550537 w 10678681"/>
              <a:gd name="connsiteY105" fmla="*/ 1317552 h 1342734"/>
              <a:gd name="connsiteX106" fmla="*/ 3487736 w 10678681"/>
              <a:gd name="connsiteY106" fmla="*/ 1303493 h 1342734"/>
              <a:gd name="connsiteX107" fmla="*/ 3392548 w 10678681"/>
              <a:gd name="connsiteY107" fmla="*/ 1278741 h 1342734"/>
              <a:gd name="connsiteX108" fmla="*/ 3337466 w 10678681"/>
              <a:gd name="connsiteY108" fmla="*/ 1272537 h 1342734"/>
              <a:gd name="connsiteX109" fmla="*/ 3175981 w 10678681"/>
              <a:gd name="connsiteY109" fmla="*/ 1208973 h 1342734"/>
              <a:gd name="connsiteX110" fmla="*/ 3036856 w 10678681"/>
              <a:gd name="connsiteY110" fmla="*/ 1214383 h 1342734"/>
              <a:gd name="connsiteX111" fmla="*/ 2824973 w 10678681"/>
              <a:gd name="connsiteY111" fmla="*/ 1134864 h 1342734"/>
              <a:gd name="connsiteX112" fmla="*/ 2804398 w 10678681"/>
              <a:gd name="connsiteY112" fmla="*/ 1125556 h 1342734"/>
              <a:gd name="connsiteX113" fmla="*/ 2736109 w 10678681"/>
              <a:gd name="connsiteY113" fmla="*/ 1137717 h 1342734"/>
              <a:gd name="connsiteX114" fmla="*/ 2659096 w 10678681"/>
              <a:gd name="connsiteY114" fmla="*/ 1150294 h 1342734"/>
              <a:gd name="connsiteX115" fmla="*/ 2567088 w 10678681"/>
              <a:gd name="connsiteY115" fmla="*/ 1181781 h 1342734"/>
              <a:gd name="connsiteX116" fmla="*/ 2454501 w 10678681"/>
              <a:gd name="connsiteY116" fmla="*/ 1155455 h 1342734"/>
              <a:gd name="connsiteX117" fmla="*/ 2385161 w 10678681"/>
              <a:gd name="connsiteY117" fmla="*/ 1161312 h 1342734"/>
              <a:gd name="connsiteX118" fmla="*/ 2273361 w 10678681"/>
              <a:gd name="connsiteY118" fmla="*/ 1134090 h 1342734"/>
              <a:gd name="connsiteX119" fmla="*/ 2132003 w 10678681"/>
              <a:gd name="connsiteY119" fmla="*/ 1139225 h 1342734"/>
              <a:gd name="connsiteX120" fmla="*/ 2041224 w 10678681"/>
              <a:gd name="connsiteY120" fmla="*/ 1147536 h 1342734"/>
              <a:gd name="connsiteX121" fmla="*/ 2010157 w 10678681"/>
              <a:gd name="connsiteY121" fmla="*/ 1152767 h 1342734"/>
              <a:gd name="connsiteX122" fmla="*/ 1859213 w 10678681"/>
              <a:gd name="connsiteY122" fmla="*/ 1199540 h 1342734"/>
              <a:gd name="connsiteX123" fmla="*/ 1735877 w 10678681"/>
              <a:gd name="connsiteY123" fmla="*/ 1246527 h 1342734"/>
              <a:gd name="connsiteX124" fmla="*/ 1705069 w 10678681"/>
              <a:gd name="connsiteY124" fmla="*/ 1251989 h 1342734"/>
              <a:gd name="connsiteX125" fmla="*/ 1307888 w 10678681"/>
              <a:gd name="connsiteY125" fmla="*/ 1283156 h 1342734"/>
              <a:gd name="connsiteX126" fmla="*/ 1220734 w 10678681"/>
              <a:gd name="connsiteY126" fmla="*/ 1257811 h 1342734"/>
              <a:gd name="connsiteX127" fmla="*/ 1021737 w 10678681"/>
              <a:gd name="connsiteY127" fmla="*/ 1238739 h 1342734"/>
              <a:gd name="connsiteX128" fmla="*/ 959820 w 10678681"/>
              <a:gd name="connsiteY128" fmla="*/ 1275863 h 1342734"/>
              <a:gd name="connsiteX129" fmla="*/ 929137 w 10678681"/>
              <a:gd name="connsiteY129" fmla="*/ 1273957 h 1342734"/>
              <a:gd name="connsiteX130" fmla="*/ 878849 w 10678681"/>
              <a:gd name="connsiteY130" fmla="*/ 1266740 h 1342734"/>
              <a:gd name="connsiteX131" fmla="*/ 800667 w 10678681"/>
              <a:gd name="connsiteY131" fmla="*/ 1282041 h 1342734"/>
              <a:gd name="connsiteX132" fmla="*/ 644906 w 10678681"/>
              <a:gd name="connsiteY132" fmla="*/ 1273685 h 1342734"/>
              <a:gd name="connsiteX133" fmla="*/ 379869 w 10678681"/>
              <a:gd name="connsiteY133" fmla="*/ 1339165 h 1342734"/>
              <a:gd name="connsiteX134" fmla="*/ 137696 w 10678681"/>
              <a:gd name="connsiteY134" fmla="*/ 1319217 h 1342734"/>
              <a:gd name="connsiteX135" fmla="*/ 54250 w 10678681"/>
              <a:gd name="connsiteY135" fmla="*/ 1315838 h 1342734"/>
              <a:gd name="connsiteX136" fmla="*/ 28042 w 10678681"/>
              <a:gd name="connsiteY136" fmla="*/ 1297822 h 1342734"/>
              <a:gd name="connsiteX137" fmla="*/ 0 w 10678681"/>
              <a:gd name="connsiteY137" fmla="*/ 1294612 h 1342734"/>
              <a:gd name="connsiteX138" fmla="*/ 0 w 10678681"/>
              <a:gd name="connsiteY138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578184 w 10678681"/>
              <a:gd name="connsiteY85" fmla="*/ 1326745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285593 w 10678681"/>
              <a:gd name="connsiteY77" fmla="*/ 1273569 h 1342734"/>
              <a:gd name="connsiteX78" fmla="*/ 5192893 w 10678681"/>
              <a:gd name="connsiteY78" fmla="*/ 1247188 h 1342734"/>
              <a:gd name="connsiteX79" fmla="*/ 5186475 w 10678681"/>
              <a:gd name="connsiteY79" fmla="*/ 1257028 h 1342734"/>
              <a:gd name="connsiteX80" fmla="*/ 5126038 w 10678681"/>
              <a:gd name="connsiteY80" fmla="*/ 1263189 h 1342734"/>
              <a:gd name="connsiteX81" fmla="*/ 4894688 w 10678681"/>
              <a:gd name="connsiteY81" fmla="*/ 1247184 h 1342734"/>
              <a:gd name="connsiteX82" fmla="*/ 4788036 w 10678681"/>
              <a:gd name="connsiteY82" fmla="*/ 1238182 h 1342734"/>
              <a:gd name="connsiteX83" fmla="*/ 4747555 w 10678681"/>
              <a:gd name="connsiteY83" fmla="*/ 1252768 h 1342734"/>
              <a:gd name="connsiteX84" fmla="*/ 4679644 w 10678681"/>
              <a:gd name="connsiteY84" fmla="*/ 1276603 h 1342734"/>
              <a:gd name="connsiteX85" fmla="*/ 4617473 w 10678681"/>
              <a:gd name="connsiteY85" fmla="*/ 1296467 h 1342734"/>
              <a:gd name="connsiteX86" fmla="*/ 4564919 w 10678681"/>
              <a:gd name="connsiteY86" fmla="*/ 1325507 h 1342734"/>
              <a:gd name="connsiteX87" fmla="*/ 4566586 w 10678681"/>
              <a:gd name="connsiteY87" fmla="*/ 1316963 h 1342734"/>
              <a:gd name="connsiteX88" fmla="*/ 4556303 w 10678681"/>
              <a:gd name="connsiteY88" fmla="*/ 1300262 h 1342734"/>
              <a:gd name="connsiteX89" fmla="*/ 4502358 w 10678681"/>
              <a:gd name="connsiteY89" fmla="*/ 1302558 h 1342734"/>
              <a:gd name="connsiteX90" fmla="*/ 4498919 w 10678681"/>
              <a:gd name="connsiteY90" fmla="*/ 1312115 h 1342734"/>
              <a:gd name="connsiteX91" fmla="*/ 4492075 w 10678681"/>
              <a:gd name="connsiteY91" fmla="*/ 1313357 h 1342734"/>
              <a:gd name="connsiteX92" fmla="*/ 4487466 w 10678681"/>
              <a:gd name="connsiteY92" fmla="*/ 1304102 h 1342734"/>
              <a:gd name="connsiteX93" fmla="*/ 4398292 w 10678681"/>
              <a:gd name="connsiteY93" fmla="*/ 1278410 h 1342734"/>
              <a:gd name="connsiteX94" fmla="*/ 4306088 w 10678681"/>
              <a:gd name="connsiteY94" fmla="*/ 1282512 h 1342734"/>
              <a:gd name="connsiteX95" fmla="*/ 4188995 w 10678681"/>
              <a:gd name="connsiteY95" fmla="*/ 1296718 h 1342734"/>
              <a:gd name="connsiteX96" fmla="*/ 4136582 w 10678681"/>
              <a:gd name="connsiteY96" fmla="*/ 1287687 h 1342734"/>
              <a:gd name="connsiteX97" fmla="*/ 4064614 w 10678681"/>
              <a:gd name="connsiteY97" fmla="*/ 1296118 h 1342734"/>
              <a:gd name="connsiteX98" fmla="*/ 3900948 w 10678681"/>
              <a:gd name="connsiteY98" fmla="*/ 1322156 h 1342734"/>
              <a:gd name="connsiteX99" fmla="*/ 3787890 w 10678681"/>
              <a:gd name="connsiteY99" fmla="*/ 1322164 h 1342734"/>
              <a:gd name="connsiteX100" fmla="*/ 3745993 w 10678681"/>
              <a:gd name="connsiteY100" fmla="*/ 1342630 h 1342734"/>
              <a:gd name="connsiteX101" fmla="*/ 3675785 w 10678681"/>
              <a:gd name="connsiteY101" fmla="*/ 1326802 h 1342734"/>
              <a:gd name="connsiteX102" fmla="*/ 3623856 w 10678681"/>
              <a:gd name="connsiteY102" fmla="*/ 1290804 h 1342734"/>
              <a:gd name="connsiteX103" fmla="*/ 3564933 w 10678681"/>
              <a:gd name="connsiteY103" fmla="*/ 1287147 h 1342734"/>
              <a:gd name="connsiteX104" fmla="*/ 3550537 w 10678681"/>
              <a:gd name="connsiteY104" fmla="*/ 1317552 h 1342734"/>
              <a:gd name="connsiteX105" fmla="*/ 3487736 w 10678681"/>
              <a:gd name="connsiteY105" fmla="*/ 1303493 h 1342734"/>
              <a:gd name="connsiteX106" fmla="*/ 3392548 w 10678681"/>
              <a:gd name="connsiteY106" fmla="*/ 1278741 h 1342734"/>
              <a:gd name="connsiteX107" fmla="*/ 3337466 w 10678681"/>
              <a:gd name="connsiteY107" fmla="*/ 1272537 h 1342734"/>
              <a:gd name="connsiteX108" fmla="*/ 3175981 w 10678681"/>
              <a:gd name="connsiteY108" fmla="*/ 1208973 h 1342734"/>
              <a:gd name="connsiteX109" fmla="*/ 3036856 w 10678681"/>
              <a:gd name="connsiteY109" fmla="*/ 1214383 h 1342734"/>
              <a:gd name="connsiteX110" fmla="*/ 2824973 w 10678681"/>
              <a:gd name="connsiteY110" fmla="*/ 1134864 h 1342734"/>
              <a:gd name="connsiteX111" fmla="*/ 2804398 w 10678681"/>
              <a:gd name="connsiteY111" fmla="*/ 1125556 h 1342734"/>
              <a:gd name="connsiteX112" fmla="*/ 2736109 w 10678681"/>
              <a:gd name="connsiteY112" fmla="*/ 1137717 h 1342734"/>
              <a:gd name="connsiteX113" fmla="*/ 2659096 w 10678681"/>
              <a:gd name="connsiteY113" fmla="*/ 1150294 h 1342734"/>
              <a:gd name="connsiteX114" fmla="*/ 2567088 w 10678681"/>
              <a:gd name="connsiteY114" fmla="*/ 1181781 h 1342734"/>
              <a:gd name="connsiteX115" fmla="*/ 2454501 w 10678681"/>
              <a:gd name="connsiteY115" fmla="*/ 1155455 h 1342734"/>
              <a:gd name="connsiteX116" fmla="*/ 2385161 w 10678681"/>
              <a:gd name="connsiteY116" fmla="*/ 1161312 h 1342734"/>
              <a:gd name="connsiteX117" fmla="*/ 2273361 w 10678681"/>
              <a:gd name="connsiteY117" fmla="*/ 1134090 h 1342734"/>
              <a:gd name="connsiteX118" fmla="*/ 2132003 w 10678681"/>
              <a:gd name="connsiteY118" fmla="*/ 1139225 h 1342734"/>
              <a:gd name="connsiteX119" fmla="*/ 2041224 w 10678681"/>
              <a:gd name="connsiteY119" fmla="*/ 1147536 h 1342734"/>
              <a:gd name="connsiteX120" fmla="*/ 2010157 w 10678681"/>
              <a:gd name="connsiteY120" fmla="*/ 1152767 h 1342734"/>
              <a:gd name="connsiteX121" fmla="*/ 1859213 w 10678681"/>
              <a:gd name="connsiteY121" fmla="*/ 1199540 h 1342734"/>
              <a:gd name="connsiteX122" fmla="*/ 1735877 w 10678681"/>
              <a:gd name="connsiteY122" fmla="*/ 1246527 h 1342734"/>
              <a:gd name="connsiteX123" fmla="*/ 1705069 w 10678681"/>
              <a:gd name="connsiteY123" fmla="*/ 1251989 h 1342734"/>
              <a:gd name="connsiteX124" fmla="*/ 1307888 w 10678681"/>
              <a:gd name="connsiteY124" fmla="*/ 1283156 h 1342734"/>
              <a:gd name="connsiteX125" fmla="*/ 1220734 w 10678681"/>
              <a:gd name="connsiteY125" fmla="*/ 1257811 h 1342734"/>
              <a:gd name="connsiteX126" fmla="*/ 1021737 w 10678681"/>
              <a:gd name="connsiteY126" fmla="*/ 1238739 h 1342734"/>
              <a:gd name="connsiteX127" fmla="*/ 959820 w 10678681"/>
              <a:gd name="connsiteY127" fmla="*/ 1275863 h 1342734"/>
              <a:gd name="connsiteX128" fmla="*/ 929137 w 10678681"/>
              <a:gd name="connsiteY128" fmla="*/ 1273957 h 1342734"/>
              <a:gd name="connsiteX129" fmla="*/ 878849 w 10678681"/>
              <a:gd name="connsiteY129" fmla="*/ 1266740 h 1342734"/>
              <a:gd name="connsiteX130" fmla="*/ 800667 w 10678681"/>
              <a:gd name="connsiteY130" fmla="*/ 1282041 h 1342734"/>
              <a:gd name="connsiteX131" fmla="*/ 644906 w 10678681"/>
              <a:gd name="connsiteY131" fmla="*/ 1273685 h 1342734"/>
              <a:gd name="connsiteX132" fmla="*/ 379869 w 10678681"/>
              <a:gd name="connsiteY132" fmla="*/ 1339165 h 1342734"/>
              <a:gd name="connsiteX133" fmla="*/ 137696 w 10678681"/>
              <a:gd name="connsiteY133" fmla="*/ 1319217 h 1342734"/>
              <a:gd name="connsiteX134" fmla="*/ 54250 w 10678681"/>
              <a:gd name="connsiteY134" fmla="*/ 1315838 h 1342734"/>
              <a:gd name="connsiteX135" fmla="*/ 28042 w 10678681"/>
              <a:gd name="connsiteY135" fmla="*/ 1297822 h 1342734"/>
              <a:gd name="connsiteX136" fmla="*/ 0 w 10678681"/>
              <a:gd name="connsiteY136" fmla="*/ 1294612 h 1342734"/>
              <a:gd name="connsiteX137" fmla="*/ 0 w 10678681"/>
              <a:gd name="connsiteY137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26038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8647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220734 w 10678681"/>
              <a:gd name="connsiteY124" fmla="*/ 1257811 h 1342734"/>
              <a:gd name="connsiteX125" fmla="*/ 1021737 w 10678681"/>
              <a:gd name="connsiteY125" fmla="*/ 1238739 h 1342734"/>
              <a:gd name="connsiteX126" fmla="*/ 959820 w 10678681"/>
              <a:gd name="connsiteY126" fmla="*/ 1275863 h 1342734"/>
              <a:gd name="connsiteX127" fmla="*/ 929137 w 10678681"/>
              <a:gd name="connsiteY127" fmla="*/ 1273957 h 1342734"/>
              <a:gd name="connsiteX128" fmla="*/ 878849 w 10678681"/>
              <a:gd name="connsiteY128" fmla="*/ 1266740 h 1342734"/>
              <a:gd name="connsiteX129" fmla="*/ 800667 w 10678681"/>
              <a:gd name="connsiteY129" fmla="*/ 1282041 h 1342734"/>
              <a:gd name="connsiteX130" fmla="*/ 644906 w 10678681"/>
              <a:gd name="connsiteY130" fmla="*/ 1273685 h 1342734"/>
              <a:gd name="connsiteX131" fmla="*/ 379869 w 10678681"/>
              <a:gd name="connsiteY131" fmla="*/ 1339165 h 1342734"/>
              <a:gd name="connsiteX132" fmla="*/ 137696 w 10678681"/>
              <a:gd name="connsiteY132" fmla="*/ 1319217 h 1342734"/>
              <a:gd name="connsiteX133" fmla="*/ 54250 w 10678681"/>
              <a:gd name="connsiteY133" fmla="*/ 1315838 h 1342734"/>
              <a:gd name="connsiteX134" fmla="*/ 28042 w 10678681"/>
              <a:gd name="connsiteY134" fmla="*/ 1297822 h 1342734"/>
              <a:gd name="connsiteX135" fmla="*/ 0 w 10678681"/>
              <a:gd name="connsiteY135" fmla="*/ 1294612 h 1342734"/>
              <a:gd name="connsiteX136" fmla="*/ 0 w 10678681"/>
              <a:gd name="connsiteY136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307888 w 10678681"/>
              <a:gd name="connsiteY123" fmla="*/ 1283156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705069 w 10678681"/>
              <a:gd name="connsiteY122" fmla="*/ 125198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  <a:gd name="connsiteX0" fmla="*/ 0 w 10678681"/>
              <a:gd name="connsiteY0" fmla="*/ 0 h 1342734"/>
              <a:gd name="connsiteX1" fmla="*/ 10678681 w 10678681"/>
              <a:gd name="connsiteY1" fmla="*/ 0 h 1342734"/>
              <a:gd name="connsiteX2" fmla="*/ 10666019 w 10678681"/>
              <a:gd name="connsiteY2" fmla="*/ 7876 h 1342734"/>
              <a:gd name="connsiteX3" fmla="*/ 10632825 w 10678681"/>
              <a:gd name="connsiteY3" fmla="*/ 32153 h 1342734"/>
              <a:gd name="connsiteX4" fmla="*/ 10516219 w 10678681"/>
              <a:gd name="connsiteY4" fmla="*/ 45588 h 1342734"/>
              <a:gd name="connsiteX5" fmla="*/ 10456989 w 10678681"/>
              <a:gd name="connsiteY5" fmla="*/ 979 h 1342734"/>
              <a:gd name="connsiteX6" fmla="*/ 10438642 w 10678681"/>
              <a:gd name="connsiteY6" fmla="*/ 1524 h 1342734"/>
              <a:gd name="connsiteX7" fmla="*/ 10407146 w 10678681"/>
              <a:gd name="connsiteY7" fmla="*/ 43659 h 1342734"/>
              <a:gd name="connsiteX8" fmla="*/ 10341159 w 10678681"/>
              <a:gd name="connsiteY8" fmla="*/ 103824 h 1342734"/>
              <a:gd name="connsiteX9" fmla="*/ 10244930 w 10678681"/>
              <a:gd name="connsiteY9" fmla="*/ 94599 h 1342734"/>
              <a:gd name="connsiteX10" fmla="*/ 10115334 w 10678681"/>
              <a:gd name="connsiteY10" fmla="*/ 155658 h 1342734"/>
              <a:gd name="connsiteX11" fmla="*/ 10068157 w 10678681"/>
              <a:gd name="connsiteY11" fmla="*/ 215673 h 1342734"/>
              <a:gd name="connsiteX12" fmla="*/ 10045431 w 10678681"/>
              <a:gd name="connsiteY12" fmla="*/ 229568 h 1342734"/>
              <a:gd name="connsiteX13" fmla="*/ 9929077 w 10678681"/>
              <a:gd name="connsiteY13" fmla="*/ 209062 h 1342734"/>
              <a:gd name="connsiteX14" fmla="*/ 9840045 w 10678681"/>
              <a:gd name="connsiteY14" fmla="*/ 223033 h 1342734"/>
              <a:gd name="connsiteX15" fmla="*/ 9679639 w 10678681"/>
              <a:gd name="connsiteY15" fmla="*/ 247182 h 1342734"/>
              <a:gd name="connsiteX16" fmla="*/ 9498347 w 10678681"/>
              <a:gd name="connsiteY16" fmla="*/ 244723 h 1342734"/>
              <a:gd name="connsiteX17" fmla="*/ 9366026 w 10678681"/>
              <a:gd name="connsiteY17" fmla="*/ 299024 h 1342734"/>
              <a:gd name="connsiteX18" fmla="*/ 9316702 w 10678681"/>
              <a:gd name="connsiteY18" fmla="*/ 356523 h 1342734"/>
              <a:gd name="connsiteX19" fmla="*/ 9121744 w 10678681"/>
              <a:gd name="connsiteY19" fmla="*/ 365177 h 1342734"/>
              <a:gd name="connsiteX20" fmla="*/ 9061654 w 10678681"/>
              <a:gd name="connsiteY20" fmla="*/ 393730 h 1342734"/>
              <a:gd name="connsiteX21" fmla="*/ 8997577 w 10678681"/>
              <a:gd name="connsiteY21" fmla="*/ 380865 h 1342734"/>
              <a:gd name="connsiteX22" fmla="*/ 8907968 w 10678681"/>
              <a:gd name="connsiteY22" fmla="*/ 447345 h 1342734"/>
              <a:gd name="connsiteX23" fmla="*/ 8764163 w 10678681"/>
              <a:gd name="connsiteY23" fmla="*/ 471000 h 1342734"/>
              <a:gd name="connsiteX24" fmla="*/ 8680155 w 10678681"/>
              <a:gd name="connsiteY24" fmla="*/ 492404 h 1342734"/>
              <a:gd name="connsiteX25" fmla="*/ 8651436 w 10678681"/>
              <a:gd name="connsiteY25" fmla="*/ 511923 h 1342734"/>
              <a:gd name="connsiteX26" fmla="*/ 8609185 w 10678681"/>
              <a:gd name="connsiteY26" fmla="*/ 531525 h 1342734"/>
              <a:gd name="connsiteX27" fmla="*/ 8537091 w 10678681"/>
              <a:gd name="connsiteY27" fmla="*/ 574933 h 1342734"/>
              <a:gd name="connsiteX28" fmla="*/ 8435931 w 10678681"/>
              <a:gd name="connsiteY28" fmla="*/ 617926 h 1342734"/>
              <a:gd name="connsiteX29" fmla="*/ 8348623 w 10678681"/>
              <a:gd name="connsiteY29" fmla="*/ 600607 h 1342734"/>
              <a:gd name="connsiteX30" fmla="*/ 8276883 w 10678681"/>
              <a:gd name="connsiteY30" fmla="*/ 588214 h 1342734"/>
              <a:gd name="connsiteX31" fmla="*/ 8086698 w 10678681"/>
              <a:gd name="connsiteY31" fmla="*/ 605185 h 1342734"/>
              <a:gd name="connsiteX32" fmla="*/ 7982378 w 10678681"/>
              <a:gd name="connsiteY32" fmla="*/ 629799 h 1342734"/>
              <a:gd name="connsiteX33" fmla="*/ 7947952 w 10678681"/>
              <a:gd name="connsiteY33" fmla="*/ 648003 h 1342734"/>
              <a:gd name="connsiteX34" fmla="*/ 7890112 w 10678681"/>
              <a:gd name="connsiteY34" fmla="*/ 677915 h 1342734"/>
              <a:gd name="connsiteX35" fmla="*/ 7853284 w 10678681"/>
              <a:gd name="connsiteY35" fmla="*/ 723588 h 1342734"/>
              <a:gd name="connsiteX36" fmla="*/ 7802383 w 10678681"/>
              <a:gd name="connsiteY36" fmla="*/ 739359 h 1342734"/>
              <a:gd name="connsiteX37" fmla="*/ 7730518 w 10678681"/>
              <a:gd name="connsiteY37" fmla="*/ 739526 h 1342734"/>
              <a:gd name="connsiteX38" fmla="*/ 7720084 w 10678681"/>
              <a:gd name="connsiteY38" fmla="*/ 760750 h 1342734"/>
              <a:gd name="connsiteX39" fmla="*/ 7652907 w 10678681"/>
              <a:gd name="connsiteY39" fmla="*/ 783273 h 1342734"/>
              <a:gd name="connsiteX40" fmla="*/ 7606008 w 10678681"/>
              <a:gd name="connsiteY40" fmla="*/ 800717 h 1342734"/>
              <a:gd name="connsiteX41" fmla="*/ 7480223 w 10678681"/>
              <a:gd name="connsiteY41" fmla="*/ 856821 h 1342734"/>
              <a:gd name="connsiteX42" fmla="*/ 7356005 w 10678681"/>
              <a:gd name="connsiteY42" fmla="*/ 919462 h 1342734"/>
              <a:gd name="connsiteX43" fmla="*/ 7305396 w 10678681"/>
              <a:gd name="connsiteY43" fmla="*/ 986228 h 1342734"/>
              <a:gd name="connsiteX44" fmla="*/ 7266251 w 10678681"/>
              <a:gd name="connsiteY44" fmla="*/ 967864 h 1342734"/>
              <a:gd name="connsiteX45" fmla="*/ 7258094 w 10678681"/>
              <a:gd name="connsiteY45" fmla="*/ 990679 h 1342734"/>
              <a:gd name="connsiteX46" fmla="*/ 7257893 w 10678681"/>
              <a:gd name="connsiteY46" fmla="*/ 991204 h 1342734"/>
              <a:gd name="connsiteX47" fmla="*/ 7247153 w 10678681"/>
              <a:gd name="connsiteY47" fmla="*/ 991550 h 1342734"/>
              <a:gd name="connsiteX48" fmla="*/ 7193612 w 10678681"/>
              <a:gd name="connsiteY48" fmla="*/ 987042 h 1342734"/>
              <a:gd name="connsiteX49" fmla="*/ 7132632 w 10678681"/>
              <a:gd name="connsiteY49" fmla="*/ 1042036 h 1342734"/>
              <a:gd name="connsiteX50" fmla="*/ 7105610 w 10678681"/>
              <a:gd name="connsiteY50" fmla="*/ 1053537 h 1342734"/>
              <a:gd name="connsiteX51" fmla="*/ 7069148 w 10678681"/>
              <a:gd name="connsiteY51" fmla="*/ 1047163 h 1342734"/>
              <a:gd name="connsiteX52" fmla="*/ 7039634 w 10678681"/>
              <a:gd name="connsiteY52" fmla="*/ 1059971 h 1342734"/>
              <a:gd name="connsiteX53" fmla="*/ 7033445 w 10678681"/>
              <a:gd name="connsiteY53" fmla="*/ 1063314 h 1342734"/>
              <a:gd name="connsiteX54" fmla="*/ 6999157 w 10678681"/>
              <a:gd name="connsiteY54" fmla="*/ 1055282 h 1342734"/>
              <a:gd name="connsiteX55" fmla="*/ 6981874 w 10678681"/>
              <a:gd name="connsiteY55" fmla="*/ 1053827 h 1342734"/>
              <a:gd name="connsiteX56" fmla="*/ 6976102 w 10678681"/>
              <a:gd name="connsiteY56" fmla="*/ 1047854 h 1342734"/>
              <a:gd name="connsiteX57" fmla="*/ 6951040 w 10678681"/>
              <a:gd name="connsiteY57" fmla="*/ 1048531 h 1342734"/>
              <a:gd name="connsiteX58" fmla="*/ 6948497 w 10678681"/>
              <a:gd name="connsiteY58" fmla="*/ 1050706 h 1342734"/>
              <a:gd name="connsiteX59" fmla="*/ 6926582 w 10678681"/>
              <a:gd name="connsiteY59" fmla="*/ 1043462 h 1342734"/>
              <a:gd name="connsiteX60" fmla="*/ 6833743 w 10678681"/>
              <a:gd name="connsiteY60" fmla="*/ 1027960 h 1342734"/>
              <a:gd name="connsiteX61" fmla="*/ 6687090 w 10678681"/>
              <a:gd name="connsiteY61" fmla="*/ 1063250 h 1342734"/>
              <a:gd name="connsiteX62" fmla="*/ 6431838 w 10678681"/>
              <a:gd name="connsiteY62" fmla="*/ 1063226 h 1342734"/>
              <a:gd name="connsiteX63" fmla="*/ 6327795 w 10678681"/>
              <a:gd name="connsiteY63" fmla="*/ 1088142 h 1342734"/>
              <a:gd name="connsiteX64" fmla="*/ 6136549 w 10678681"/>
              <a:gd name="connsiteY64" fmla="*/ 1100268 h 1342734"/>
              <a:gd name="connsiteX65" fmla="*/ 6004655 w 10678681"/>
              <a:gd name="connsiteY65" fmla="*/ 1114946 h 1342734"/>
              <a:gd name="connsiteX66" fmla="*/ 5936643 w 10678681"/>
              <a:gd name="connsiteY66" fmla="*/ 1095428 h 1342734"/>
              <a:gd name="connsiteX67" fmla="*/ 5912484 w 10678681"/>
              <a:gd name="connsiteY67" fmla="*/ 1112624 h 1342734"/>
              <a:gd name="connsiteX68" fmla="*/ 5908387 w 10678681"/>
              <a:gd name="connsiteY68" fmla="*/ 1116018 h 1342734"/>
              <a:gd name="connsiteX69" fmla="*/ 5890495 w 10678681"/>
              <a:gd name="connsiteY69" fmla="*/ 1120268 h 1342734"/>
              <a:gd name="connsiteX70" fmla="*/ 5887318 w 10678681"/>
              <a:gd name="connsiteY70" fmla="*/ 1133134 h 1342734"/>
              <a:gd name="connsiteX71" fmla="*/ 5861726 w 10678681"/>
              <a:gd name="connsiteY71" fmla="*/ 1147891 h 1342734"/>
              <a:gd name="connsiteX72" fmla="*/ 5805823 w 10678681"/>
              <a:gd name="connsiteY72" fmla="*/ 1152457 h 1342734"/>
              <a:gd name="connsiteX73" fmla="*/ 5689841 w 10678681"/>
              <a:gd name="connsiteY73" fmla="*/ 1176232 h 1342734"/>
              <a:gd name="connsiteX74" fmla="*/ 5605119 w 10678681"/>
              <a:gd name="connsiteY74" fmla="*/ 1190202 h 1342734"/>
              <a:gd name="connsiteX75" fmla="*/ 5488513 w 10678681"/>
              <a:gd name="connsiteY75" fmla="*/ 1205367 h 1342734"/>
              <a:gd name="connsiteX76" fmla="*/ 5402905 w 10678681"/>
              <a:gd name="connsiteY76" fmla="*/ 1241191 h 1342734"/>
              <a:gd name="connsiteX77" fmla="*/ 5192893 w 10678681"/>
              <a:gd name="connsiteY77" fmla="*/ 1247188 h 1342734"/>
              <a:gd name="connsiteX78" fmla="*/ 5164025 w 10678681"/>
              <a:gd name="connsiteY78" fmla="*/ 1257028 h 1342734"/>
              <a:gd name="connsiteX79" fmla="*/ 5103589 w 10678681"/>
              <a:gd name="connsiteY79" fmla="*/ 1263189 h 1342734"/>
              <a:gd name="connsiteX80" fmla="*/ 4894688 w 10678681"/>
              <a:gd name="connsiteY80" fmla="*/ 1247184 h 1342734"/>
              <a:gd name="connsiteX81" fmla="*/ 4788036 w 10678681"/>
              <a:gd name="connsiteY81" fmla="*/ 1238182 h 1342734"/>
              <a:gd name="connsiteX82" fmla="*/ 4747555 w 10678681"/>
              <a:gd name="connsiteY82" fmla="*/ 1252768 h 1342734"/>
              <a:gd name="connsiteX83" fmla="*/ 4679644 w 10678681"/>
              <a:gd name="connsiteY83" fmla="*/ 1276603 h 1342734"/>
              <a:gd name="connsiteX84" fmla="*/ 4617473 w 10678681"/>
              <a:gd name="connsiteY84" fmla="*/ 1296467 h 1342734"/>
              <a:gd name="connsiteX85" fmla="*/ 4564919 w 10678681"/>
              <a:gd name="connsiteY85" fmla="*/ 1325507 h 1342734"/>
              <a:gd name="connsiteX86" fmla="*/ 4566586 w 10678681"/>
              <a:gd name="connsiteY86" fmla="*/ 1316963 h 1342734"/>
              <a:gd name="connsiteX87" fmla="*/ 4556303 w 10678681"/>
              <a:gd name="connsiteY87" fmla="*/ 1300262 h 1342734"/>
              <a:gd name="connsiteX88" fmla="*/ 4502358 w 10678681"/>
              <a:gd name="connsiteY88" fmla="*/ 1302558 h 1342734"/>
              <a:gd name="connsiteX89" fmla="*/ 4498919 w 10678681"/>
              <a:gd name="connsiteY89" fmla="*/ 1312115 h 1342734"/>
              <a:gd name="connsiteX90" fmla="*/ 4492075 w 10678681"/>
              <a:gd name="connsiteY90" fmla="*/ 1313357 h 1342734"/>
              <a:gd name="connsiteX91" fmla="*/ 4487466 w 10678681"/>
              <a:gd name="connsiteY91" fmla="*/ 1304102 h 1342734"/>
              <a:gd name="connsiteX92" fmla="*/ 4398292 w 10678681"/>
              <a:gd name="connsiteY92" fmla="*/ 1278410 h 1342734"/>
              <a:gd name="connsiteX93" fmla="*/ 4306088 w 10678681"/>
              <a:gd name="connsiteY93" fmla="*/ 1282512 h 1342734"/>
              <a:gd name="connsiteX94" fmla="*/ 4188995 w 10678681"/>
              <a:gd name="connsiteY94" fmla="*/ 1296718 h 1342734"/>
              <a:gd name="connsiteX95" fmla="*/ 4136582 w 10678681"/>
              <a:gd name="connsiteY95" fmla="*/ 1287687 h 1342734"/>
              <a:gd name="connsiteX96" fmla="*/ 4064614 w 10678681"/>
              <a:gd name="connsiteY96" fmla="*/ 1296118 h 1342734"/>
              <a:gd name="connsiteX97" fmla="*/ 3900948 w 10678681"/>
              <a:gd name="connsiteY97" fmla="*/ 1322156 h 1342734"/>
              <a:gd name="connsiteX98" fmla="*/ 3787890 w 10678681"/>
              <a:gd name="connsiteY98" fmla="*/ 1322164 h 1342734"/>
              <a:gd name="connsiteX99" fmla="*/ 3745993 w 10678681"/>
              <a:gd name="connsiteY99" fmla="*/ 1342630 h 1342734"/>
              <a:gd name="connsiteX100" fmla="*/ 3675785 w 10678681"/>
              <a:gd name="connsiteY100" fmla="*/ 1326802 h 1342734"/>
              <a:gd name="connsiteX101" fmla="*/ 3623856 w 10678681"/>
              <a:gd name="connsiteY101" fmla="*/ 1290804 h 1342734"/>
              <a:gd name="connsiteX102" fmla="*/ 3564933 w 10678681"/>
              <a:gd name="connsiteY102" fmla="*/ 1287147 h 1342734"/>
              <a:gd name="connsiteX103" fmla="*/ 3550537 w 10678681"/>
              <a:gd name="connsiteY103" fmla="*/ 1317552 h 1342734"/>
              <a:gd name="connsiteX104" fmla="*/ 3487736 w 10678681"/>
              <a:gd name="connsiteY104" fmla="*/ 1303493 h 1342734"/>
              <a:gd name="connsiteX105" fmla="*/ 3392548 w 10678681"/>
              <a:gd name="connsiteY105" fmla="*/ 1278741 h 1342734"/>
              <a:gd name="connsiteX106" fmla="*/ 3337466 w 10678681"/>
              <a:gd name="connsiteY106" fmla="*/ 1272537 h 1342734"/>
              <a:gd name="connsiteX107" fmla="*/ 3175981 w 10678681"/>
              <a:gd name="connsiteY107" fmla="*/ 1208973 h 1342734"/>
              <a:gd name="connsiteX108" fmla="*/ 3036856 w 10678681"/>
              <a:gd name="connsiteY108" fmla="*/ 1214383 h 1342734"/>
              <a:gd name="connsiteX109" fmla="*/ 2824973 w 10678681"/>
              <a:gd name="connsiteY109" fmla="*/ 1134864 h 1342734"/>
              <a:gd name="connsiteX110" fmla="*/ 2804398 w 10678681"/>
              <a:gd name="connsiteY110" fmla="*/ 1125556 h 1342734"/>
              <a:gd name="connsiteX111" fmla="*/ 2736109 w 10678681"/>
              <a:gd name="connsiteY111" fmla="*/ 1137717 h 1342734"/>
              <a:gd name="connsiteX112" fmla="*/ 2659096 w 10678681"/>
              <a:gd name="connsiteY112" fmla="*/ 1150294 h 1342734"/>
              <a:gd name="connsiteX113" fmla="*/ 2567088 w 10678681"/>
              <a:gd name="connsiteY113" fmla="*/ 1181781 h 1342734"/>
              <a:gd name="connsiteX114" fmla="*/ 2454501 w 10678681"/>
              <a:gd name="connsiteY114" fmla="*/ 1155455 h 1342734"/>
              <a:gd name="connsiteX115" fmla="*/ 2385161 w 10678681"/>
              <a:gd name="connsiteY115" fmla="*/ 1161312 h 1342734"/>
              <a:gd name="connsiteX116" fmla="*/ 2273361 w 10678681"/>
              <a:gd name="connsiteY116" fmla="*/ 1134090 h 1342734"/>
              <a:gd name="connsiteX117" fmla="*/ 2132003 w 10678681"/>
              <a:gd name="connsiteY117" fmla="*/ 1139225 h 1342734"/>
              <a:gd name="connsiteX118" fmla="*/ 2041224 w 10678681"/>
              <a:gd name="connsiteY118" fmla="*/ 1147536 h 1342734"/>
              <a:gd name="connsiteX119" fmla="*/ 2010157 w 10678681"/>
              <a:gd name="connsiteY119" fmla="*/ 1152767 h 1342734"/>
              <a:gd name="connsiteX120" fmla="*/ 1859213 w 10678681"/>
              <a:gd name="connsiteY120" fmla="*/ 1199540 h 1342734"/>
              <a:gd name="connsiteX121" fmla="*/ 1735877 w 10678681"/>
              <a:gd name="connsiteY121" fmla="*/ 1246527 h 1342734"/>
              <a:gd name="connsiteX122" fmla="*/ 1660167 w 10678681"/>
              <a:gd name="connsiteY122" fmla="*/ 1236849 h 1342734"/>
              <a:gd name="connsiteX123" fmla="*/ 1279827 w 10678681"/>
              <a:gd name="connsiteY123" fmla="*/ 1245307 h 1342734"/>
              <a:gd name="connsiteX124" fmla="*/ 1021737 w 10678681"/>
              <a:gd name="connsiteY124" fmla="*/ 1238739 h 1342734"/>
              <a:gd name="connsiteX125" fmla="*/ 959820 w 10678681"/>
              <a:gd name="connsiteY125" fmla="*/ 1275863 h 1342734"/>
              <a:gd name="connsiteX126" fmla="*/ 929137 w 10678681"/>
              <a:gd name="connsiteY126" fmla="*/ 1273957 h 1342734"/>
              <a:gd name="connsiteX127" fmla="*/ 878849 w 10678681"/>
              <a:gd name="connsiteY127" fmla="*/ 1266740 h 1342734"/>
              <a:gd name="connsiteX128" fmla="*/ 800667 w 10678681"/>
              <a:gd name="connsiteY128" fmla="*/ 1282041 h 1342734"/>
              <a:gd name="connsiteX129" fmla="*/ 644906 w 10678681"/>
              <a:gd name="connsiteY129" fmla="*/ 1273685 h 1342734"/>
              <a:gd name="connsiteX130" fmla="*/ 379869 w 10678681"/>
              <a:gd name="connsiteY130" fmla="*/ 1339165 h 1342734"/>
              <a:gd name="connsiteX131" fmla="*/ 137696 w 10678681"/>
              <a:gd name="connsiteY131" fmla="*/ 1319217 h 1342734"/>
              <a:gd name="connsiteX132" fmla="*/ 54250 w 10678681"/>
              <a:gd name="connsiteY132" fmla="*/ 1315838 h 1342734"/>
              <a:gd name="connsiteX133" fmla="*/ 28042 w 10678681"/>
              <a:gd name="connsiteY133" fmla="*/ 1297822 h 1342734"/>
              <a:gd name="connsiteX134" fmla="*/ 0 w 10678681"/>
              <a:gd name="connsiteY134" fmla="*/ 1294612 h 1342734"/>
              <a:gd name="connsiteX135" fmla="*/ 0 w 10678681"/>
              <a:gd name="connsiteY135" fmla="*/ 0 h 134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0678681" h="1342734">
                <a:moveTo>
                  <a:pt x="0" y="0"/>
                </a:moveTo>
                <a:lnTo>
                  <a:pt x="10678681" y="0"/>
                </a:lnTo>
                <a:lnTo>
                  <a:pt x="10666019" y="7876"/>
                </a:lnTo>
                <a:cubicBezTo>
                  <a:pt x="10653407" y="16166"/>
                  <a:pt x="10642107" y="24244"/>
                  <a:pt x="10632825" y="32153"/>
                </a:cubicBezTo>
                <a:cubicBezTo>
                  <a:pt x="10592272" y="36323"/>
                  <a:pt x="10556884" y="50892"/>
                  <a:pt x="10516219" y="45588"/>
                </a:cubicBezTo>
                <a:cubicBezTo>
                  <a:pt x="10497465" y="38035"/>
                  <a:pt x="10481313" y="25649"/>
                  <a:pt x="10456989" y="979"/>
                </a:cubicBezTo>
                <a:cubicBezTo>
                  <a:pt x="10458435" y="21260"/>
                  <a:pt x="10448472" y="9612"/>
                  <a:pt x="10438642" y="1524"/>
                </a:cubicBezTo>
                <a:cubicBezTo>
                  <a:pt x="10430119" y="11702"/>
                  <a:pt x="10417632" y="41266"/>
                  <a:pt x="10407146" y="43659"/>
                </a:cubicBezTo>
                <a:cubicBezTo>
                  <a:pt x="10379701" y="2826"/>
                  <a:pt x="10370665" y="125005"/>
                  <a:pt x="10341159" y="103824"/>
                </a:cubicBezTo>
                <a:cubicBezTo>
                  <a:pt x="10332001" y="120367"/>
                  <a:pt x="10274736" y="115685"/>
                  <a:pt x="10244930" y="94599"/>
                </a:cubicBezTo>
                <a:cubicBezTo>
                  <a:pt x="10189350" y="132718"/>
                  <a:pt x="10178914" y="158571"/>
                  <a:pt x="10115334" y="155658"/>
                </a:cubicBezTo>
                <a:cubicBezTo>
                  <a:pt x="10110816" y="185325"/>
                  <a:pt x="10047419" y="166765"/>
                  <a:pt x="10068157" y="215673"/>
                </a:cubicBezTo>
                <a:cubicBezTo>
                  <a:pt x="10047157" y="216184"/>
                  <a:pt x="10029060" y="198149"/>
                  <a:pt x="10045431" y="229568"/>
                </a:cubicBezTo>
                <a:cubicBezTo>
                  <a:pt x="10018897" y="234017"/>
                  <a:pt x="9963426" y="205273"/>
                  <a:pt x="9929077" y="209062"/>
                </a:cubicBezTo>
                <a:cubicBezTo>
                  <a:pt x="9910475" y="224494"/>
                  <a:pt x="9890198" y="272419"/>
                  <a:pt x="9840045" y="223033"/>
                </a:cubicBezTo>
                <a:cubicBezTo>
                  <a:pt x="9789999" y="276055"/>
                  <a:pt x="9744257" y="186744"/>
                  <a:pt x="9679639" y="247182"/>
                </a:cubicBezTo>
                <a:cubicBezTo>
                  <a:pt x="9634736" y="215294"/>
                  <a:pt x="9537501" y="238016"/>
                  <a:pt x="9498347" y="244723"/>
                </a:cubicBezTo>
                <a:cubicBezTo>
                  <a:pt x="9450379" y="244255"/>
                  <a:pt x="9394227" y="293607"/>
                  <a:pt x="9366026" y="299024"/>
                </a:cubicBezTo>
                <a:cubicBezTo>
                  <a:pt x="9341424" y="298595"/>
                  <a:pt x="9297504" y="338146"/>
                  <a:pt x="9316702" y="356523"/>
                </a:cubicBezTo>
                <a:cubicBezTo>
                  <a:pt x="9228105" y="319675"/>
                  <a:pt x="9206375" y="367221"/>
                  <a:pt x="9121744" y="365177"/>
                </a:cubicBezTo>
                <a:cubicBezTo>
                  <a:pt x="9093808" y="425910"/>
                  <a:pt x="9103257" y="373647"/>
                  <a:pt x="9061654" y="393730"/>
                </a:cubicBezTo>
                <a:cubicBezTo>
                  <a:pt x="9060114" y="344357"/>
                  <a:pt x="9015442" y="432718"/>
                  <a:pt x="8997577" y="380865"/>
                </a:cubicBezTo>
                <a:cubicBezTo>
                  <a:pt x="8969550" y="402056"/>
                  <a:pt x="8954076" y="446763"/>
                  <a:pt x="8907968" y="447345"/>
                </a:cubicBezTo>
                <a:cubicBezTo>
                  <a:pt x="8864369" y="428134"/>
                  <a:pt x="8818646" y="497461"/>
                  <a:pt x="8764163" y="471000"/>
                </a:cubicBezTo>
                <a:cubicBezTo>
                  <a:pt x="8744747" y="465539"/>
                  <a:pt x="8688469" y="474754"/>
                  <a:pt x="8680155" y="492404"/>
                </a:cubicBezTo>
                <a:cubicBezTo>
                  <a:pt x="8668902" y="497604"/>
                  <a:pt x="8654338" y="493892"/>
                  <a:pt x="8651436" y="511923"/>
                </a:cubicBezTo>
                <a:cubicBezTo>
                  <a:pt x="8645505" y="533975"/>
                  <a:pt x="8599739" y="507897"/>
                  <a:pt x="8609185" y="531525"/>
                </a:cubicBezTo>
                <a:cubicBezTo>
                  <a:pt x="8576806" y="513805"/>
                  <a:pt x="8560019" y="560634"/>
                  <a:pt x="8537091" y="574933"/>
                </a:cubicBezTo>
                <a:cubicBezTo>
                  <a:pt x="8510928" y="556486"/>
                  <a:pt x="8488623" y="604682"/>
                  <a:pt x="8435931" y="617926"/>
                </a:cubicBezTo>
                <a:cubicBezTo>
                  <a:pt x="8406978" y="596402"/>
                  <a:pt x="8400500" y="627188"/>
                  <a:pt x="8348623" y="600607"/>
                </a:cubicBezTo>
                <a:cubicBezTo>
                  <a:pt x="8347650" y="604255"/>
                  <a:pt x="8320537" y="587451"/>
                  <a:pt x="8276883" y="588214"/>
                </a:cubicBezTo>
                <a:cubicBezTo>
                  <a:pt x="8233229" y="588977"/>
                  <a:pt x="8147007" y="602039"/>
                  <a:pt x="8086698" y="605185"/>
                </a:cubicBezTo>
                <a:cubicBezTo>
                  <a:pt x="8018754" y="612533"/>
                  <a:pt x="8076794" y="658105"/>
                  <a:pt x="7982378" y="629799"/>
                </a:cubicBezTo>
                <a:cubicBezTo>
                  <a:pt x="7978309" y="650417"/>
                  <a:pt x="7968020" y="653434"/>
                  <a:pt x="7947952" y="648003"/>
                </a:cubicBezTo>
                <a:cubicBezTo>
                  <a:pt x="7915301" y="652980"/>
                  <a:pt x="7930086" y="699793"/>
                  <a:pt x="7890112" y="677915"/>
                </a:cubicBezTo>
                <a:cubicBezTo>
                  <a:pt x="7902561" y="702153"/>
                  <a:pt x="7831508" y="700184"/>
                  <a:pt x="7853284" y="723588"/>
                </a:cubicBezTo>
                <a:cubicBezTo>
                  <a:pt x="7838304" y="751013"/>
                  <a:pt x="7817999" y="714992"/>
                  <a:pt x="7802383" y="739359"/>
                </a:cubicBezTo>
                <a:cubicBezTo>
                  <a:pt x="7781922" y="742015"/>
                  <a:pt x="7755431" y="732207"/>
                  <a:pt x="7730518" y="739526"/>
                </a:cubicBezTo>
                <a:cubicBezTo>
                  <a:pt x="7716802" y="743091"/>
                  <a:pt x="7733019" y="753459"/>
                  <a:pt x="7720084" y="760750"/>
                </a:cubicBezTo>
                <a:cubicBezTo>
                  <a:pt x="7707149" y="768041"/>
                  <a:pt x="7671920" y="776612"/>
                  <a:pt x="7652907" y="783273"/>
                </a:cubicBezTo>
                <a:cubicBezTo>
                  <a:pt x="7630163" y="772504"/>
                  <a:pt x="7616976" y="783101"/>
                  <a:pt x="7606008" y="800717"/>
                </a:cubicBezTo>
                <a:cubicBezTo>
                  <a:pt x="7561224" y="806541"/>
                  <a:pt x="7527083" y="837162"/>
                  <a:pt x="7480223" y="856821"/>
                </a:cubicBezTo>
                <a:cubicBezTo>
                  <a:pt x="7422566" y="851729"/>
                  <a:pt x="7406130" y="898621"/>
                  <a:pt x="7356005" y="919462"/>
                </a:cubicBezTo>
                <a:cubicBezTo>
                  <a:pt x="7301710" y="896412"/>
                  <a:pt x="7327853" y="963334"/>
                  <a:pt x="7305396" y="986228"/>
                </a:cubicBezTo>
                <a:lnTo>
                  <a:pt x="7266251" y="967864"/>
                </a:lnTo>
                <a:lnTo>
                  <a:pt x="7258094" y="990679"/>
                </a:lnTo>
                <a:lnTo>
                  <a:pt x="7257893" y="991204"/>
                </a:lnTo>
                <a:lnTo>
                  <a:pt x="7247153" y="991550"/>
                </a:lnTo>
                <a:cubicBezTo>
                  <a:pt x="7228850" y="991013"/>
                  <a:pt x="7210872" y="989423"/>
                  <a:pt x="7193612" y="987042"/>
                </a:cubicBezTo>
                <a:cubicBezTo>
                  <a:pt x="7184018" y="1016185"/>
                  <a:pt x="7117645" y="991054"/>
                  <a:pt x="7132632" y="1042036"/>
                </a:cubicBezTo>
                <a:cubicBezTo>
                  <a:pt x="7109597" y="1040358"/>
                  <a:pt x="7092653" y="1020472"/>
                  <a:pt x="7105610" y="1053537"/>
                </a:cubicBezTo>
                <a:cubicBezTo>
                  <a:pt x="7098186" y="1053959"/>
                  <a:pt x="7071669" y="1042250"/>
                  <a:pt x="7069148" y="1047163"/>
                </a:cubicBezTo>
                <a:lnTo>
                  <a:pt x="7039634" y="1059971"/>
                </a:lnTo>
                <a:lnTo>
                  <a:pt x="7033445" y="1063314"/>
                </a:lnTo>
                <a:lnTo>
                  <a:pt x="6999157" y="1055282"/>
                </a:lnTo>
                <a:lnTo>
                  <a:pt x="6981874" y="1053827"/>
                </a:lnTo>
                <a:lnTo>
                  <a:pt x="6976102" y="1047854"/>
                </a:lnTo>
                <a:cubicBezTo>
                  <a:pt x="6970359" y="1044495"/>
                  <a:pt x="6962768" y="1043656"/>
                  <a:pt x="6951040" y="1048531"/>
                </a:cubicBezTo>
                <a:lnTo>
                  <a:pt x="6948497" y="1050706"/>
                </a:lnTo>
                <a:lnTo>
                  <a:pt x="6926582" y="1043462"/>
                </a:lnTo>
                <a:cubicBezTo>
                  <a:pt x="6919310" y="1039773"/>
                  <a:pt x="6839625" y="1034777"/>
                  <a:pt x="6833743" y="1027960"/>
                </a:cubicBezTo>
                <a:cubicBezTo>
                  <a:pt x="6776335" y="1015119"/>
                  <a:pt x="6761260" y="1047430"/>
                  <a:pt x="6687090" y="1063250"/>
                </a:cubicBezTo>
                <a:cubicBezTo>
                  <a:pt x="6621041" y="1075436"/>
                  <a:pt x="6482366" y="1074217"/>
                  <a:pt x="6431838" y="1063226"/>
                </a:cubicBezTo>
                <a:cubicBezTo>
                  <a:pt x="6405016" y="1060235"/>
                  <a:pt x="6309698" y="1067799"/>
                  <a:pt x="6327795" y="1088142"/>
                </a:cubicBezTo>
                <a:cubicBezTo>
                  <a:pt x="6241699" y="1050273"/>
                  <a:pt x="6228725" y="1111123"/>
                  <a:pt x="6136549" y="1100268"/>
                </a:cubicBezTo>
                <a:cubicBezTo>
                  <a:pt x="6096483" y="1157984"/>
                  <a:pt x="6053277" y="1099229"/>
                  <a:pt x="6004655" y="1114946"/>
                </a:cubicBezTo>
                <a:cubicBezTo>
                  <a:pt x="6010724" y="1065500"/>
                  <a:pt x="5948029" y="1149051"/>
                  <a:pt x="5936643" y="1095428"/>
                </a:cubicBezTo>
                <a:cubicBezTo>
                  <a:pt x="5928154" y="1099986"/>
                  <a:pt x="5920290" y="1106094"/>
                  <a:pt x="5912484" y="1112624"/>
                </a:cubicBezTo>
                <a:lnTo>
                  <a:pt x="5908387" y="1116018"/>
                </a:lnTo>
                <a:lnTo>
                  <a:pt x="5890495" y="1120268"/>
                </a:lnTo>
                <a:lnTo>
                  <a:pt x="5887318" y="1133134"/>
                </a:lnTo>
                <a:lnTo>
                  <a:pt x="5861726" y="1147891"/>
                </a:lnTo>
                <a:cubicBezTo>
                  <a:pt x="5851855" y="1151615"/>
                  <a:pt x="5818443" y="1153513"/>
                  <a:pt x="5805823" y="1152457"/>
                </a:cubicBezTo>
                <a:cubicBezTo>
                  <a:pt x="5761190" y="1128740"/>
                  <a:pt x="5745234" y="1208320"/>
                  <a:pt x="5689841" y="1176232"/>
                </a:cubicBezTo>
                <a:cubicBezTo>
                  <a:pt x="5645165" y="1182523"/>
                  <a:pt x="5638674" y="1185346"/>
                  <a:pt x="5605119" y="1190202"/>
                </a:cubicBezTo>
                <a:cubicBezTo>
                  <a:pt x="5595173" y="1211597"/>
                  <a:pt x="5481899" y="1180798"/>
                  <a:pt x="5488513" y="1205367"/>
                </a:cubicBezTo>
                <a:cubicBezTo>
                  <a:pt x="5455905" y="1184307"/>
                  <a:pt x="5430208" y="1229302"/>
                  <a:pt x="5402905" y="1241191"/>
                </a:cubicBezTo>
                <a:cubicBezTo>
                  <a:pt x="5353635" y="1248161"/>
                  <a:pt x="5228965" y="1244549"/>
                  <a:pt x="5192893" y="1247188"/>
                </a:cubicBezTo>
                <a:cubicBezTo>
                  <a:pt x="5191257" y="1250727"/>
                  <a:pt x="5178909" y="1254361"/>
                  <a:pt x="5164025" y="1257028"/>
                </a:cubicBezTo>
                <a:cubicBezTo>
                  <a:pt x="5149141" y="1259695"/>
                  <a:pt x="5121746" y="1277136"/>
                  <a:pt x="5103589" y="1263189"/>
                </a:cubicBezTo>
                <a:cubicBezTo>
                  <a:pt x="5020856" y="1221392"/>
                  <a:pt x="4961920" y="1251721"/>
                  <a:pt x="4894688" y="1247184"/>
                </a:cubicBezTo>
                <a:cubicBezTo>
                  <a:pt x="4819279" y="1247443"/>
                  <a:pt x="4886780" y="1276272"/>
                  <a:pt x="4788036" y="1238182"/>
                </a:cubicBezTo>
                <a:cubicBezTo>
                  <a:pt x="4780353" y="1258340"/>
                  <a:pt x="4768632" y="1260281"/>
                  <a:pt x="4747555" y="1252768"/>
                </a:cubicBezTo>
                <a:cubicBezTo>
                  <a:pt x="4711089" y="1254336"/>
                  <a:pt x="4719897" y="1302605"/>
                  <a:pt x="4679644" y="1276603"/>
                </a:cubicBezTo>
                <a:cubicBezTo>
                  <a:pt x="4651415" y="1288933"/>
                  <a:pt x="4636594" y="1288316"/>
                  <a:pt x="4617473" y="1296467"/>
                </a:cubicBezTo>
                <a:lnTo>
                  <a:pt x="4564919" y="1325507"/>
                </a:lnTo>
                <a:lnTo>
                  <a:pt x="4566586" y="1316963"/>
                </a:lnTo>
                <a:cubicBezTo>
                  <a:pt x="4569057" y="1308855"/>
                  <a:pt x="4571069" y="1299935"/>
                  <a:pt x="4556303" y="1300262"/>
                </a:cubicBezTo>
                <a:cubicBezTo>
                  <a:pt x="4525488" y="1305073"/>
                  <a:pt x="4517133" y="1269079"/>
                  <a:pt x="4502358" y="1302558"/>
                </a:cubicBezTo>
                <a:lnTo>
                  <a:pt x="4498919" y="1312115"/>
                </a:lnTo>
                <a:lnTo>
                  <a:pt x="4492075" y="1313357"/>
                </a:lnTo>
                <a:cubicBezTo>
                  <a:pt x="4488463" y="1312870"/>
                  <a:pt x="4486534" y="1310394"/>
                  <a:pt x="4487466" y="1304102"/>
                </a:cubicBezTo>
                <a:cubicBezTo>
                  <a:pt x="4457512" y="1328789"/>
                  <a:pt x="4426787" y="1287064"/>
                  <a:pt x="4398292" y="1278410"/>
                </a:cubicBezTo>
                <a:cubicBezTo>
                  <a:pt x="4375210" y="1302378"/>
                  <a:pt x="4366248" y="1283298"/>
                  <a:pt x="4306088" y="1282512"/>
                </a:cubicBezTo>
                <a:cubicBezTo>
                  <a:pt x="4280844" y="1310113"/>
                  <a:pt x="4237476" y="1258925"/>
                  <a:pt x="4188995" y="1296718"/>
                </a:cubicBezTo>
                <a:cubicBezTo>
                  <a:pt x="4186961" y="1293392"/>
                  <a:pt x="4157312" y="1287787"/>
                  <a:pt x="4136582" y="1287687"/>
                </a:cubicBezTo>
                <a:cubicBezTo>
                  <a:pt x="4115852" y="1287587"/>
                  <a:pt x="4081037" y="1280166"/>
                  <a:pt x="4064614" y="1296118"/>
                </a:cubicBezTo>
                <a:cubicBezTo>
                  <a:pt x="3987264" y="1347194"/>
                  <a:pt x="3967205" y="1309881"/>
                  <a:pt x="3900948" y="1322156"/>
                </a:cubicBezTo>
                <a:cubicBezTo>
                  <a:pt x="3826014" y="1330612"/>
                  <a:pt x="3831060" y="1333478"/>
                  <a:pt x="3787890" y="1322164"/>
                </a:cubicBezTo>
                <a:cubicBezTo>
                  <a:pt x="3777929" y="1303028"/>
                  <a:pt x="3766063" y="1332733"/>
                  <a:pt x="3745993" y="1342630"/>
                </a:cubicBezTo>
                <a:cubicBezTo>
                  <a:pt x="3709591" y="1345286"/>
                  <a:pt x="3712765" y="1296323"/>
                  <a:pt x="3675785" y="1326802"/>
                </a:cubicBezTo>
                <a:cubicBezTo>
                  <a:pt x="3682573" y="1300349"/>
                  <a:pt x="3606829" y="1318588"/>
                  <a:pt x="3623856" y="1290804"/>
                </a:cubicBezTo>
                <a:cubicBezTo>
                  <a:pt x="3600335" y="1267550"/>
                  <a:pt x="3588308" y="1307279"/>
                  <a:pt x="3564933" y="1287147"/>
                </a:cubicBezTo>
                <a:cubicBezTo>
                  <a:pt x="3538420" y="1283043"/>
                  <a:pt x="3579946" y="1314789"/>
                  <a:pt x="3550537" y="1317552"/>
                </a:cubicBezTo>
                <a:cubicBezTo>
                  <a:pt x="3514920" y="1316159"/>
                  <a:pt x="3514600" y="1364317"/>
                  <a:pt x="3487736" y="1303493"/>
                </a:cubicBezTo>
                <a:cubicBezTo>
                  <a:pt x="3450312" y="1319195"/>
                  <a:pt x="3443340" y="1291726"/>
                  <a:pt x="3392548" y="1278741"/>
                </a:cubicBezTo>
                <a:cubicBezTo>
                  <a:pt x="3371053" y="1294449"/>
                  <a:pt x="3354022" y="1287164"/>
                  <a:pt x="3337466" y="1272537"/>
                </a:cubicBezTo>
                <a:cubicBezTo>
                  <a:pt x="3287808" y="1277154"/>
                  <a:pt x="3231625" y="1217343"/>
                  <a:pt x="3175981" y="1208973"/>
                </a:cubicBezTo>
                <a:cubicBezTo>
                  <a:pt x="3115467" y="1227175"/>
                  <a:pt x="3096324" y="1223154"/>
                  <a:pt x="3036856" y="1214383"/>
                </a:cubicBezTo>
                <a:cubicBezTo>
                  <a:pt x="2976484" y="1195723"/>
                  <a:pt x="2863716" y="1149668"/>
                  <a:pt x="2824973" y="1134864"/>
                </a:cubicBezTo>
                <a:cubicBezTo>
                  <a:pt x="2817752" y="1140972"/>
                  <a:pt x="2802616" y="1134132"/>
                  <a:pt x="2804398" y="1125556"/>
                </a:cubicBezTo>
                <a:cubicBezTo>
                  <a:pt x="2796364" y="1128008"/>
                  <a:pt x="2737660" y="1151579"/>
                  <a:pt x="2736109" y="1137717"/>
                </a:cubicBezTo>
                <a:cubicBezTo>
                  <a:pt x="2696082" y="1134954"/>
                  <a:pt x="2695314" y="1134322"/>
                  <a:pt x="2659096" y="1150294"/>
                </a:cubicBezTo>
                <a:cubicBezTo>
                  <a:pt x="2582535" y="1124403"/>
                  <a:pt x="2622743" y="1189988"/>
                  <a:pt x="2567088" y="1181781"/>
                </a:cubicBezTo>
                <a:cubicBezTo>
                  <a:pt x="2523074" y="1153322"/>
                  <a:pt x="2505741" y="1175022"/>
                  <a:pt x="2454501" y="1155455"/>
                </a:cubicBezTo>
                <a:cubicBezTo>
                  <a:pt x="2435184" y="1199648"/>
                  <a:pt x="2405890" y="1149324"/>
                  <a:pt x="2385161" y="1161312"/>
                </a:cubicBezTo>
                <a:cubicBezTo>
                  <a:pt x="2329714" y="1166582"/>
                  <a:pt x="2322102" y="1137771"/>
                  <a:pt x="2273361" y="1134090"/>
                </a:cubicBezTo>
                <a:cubicBezTo>
                  <a:pt x="2270204" y="1112590"/>
                  <a:pt x="2164540" y="1136821"/>
                  <a:pt x="2132003" y="1139225"/>
                </a:cubicBezTo>
                <a:cubicBezTo>
                  <a:pt x="2119616" y="1127805"/>
                  <a:pt x="2068429" y="1132839"/>
                  <a:pt x="2041224" y="1147536"/>
                </a:cubicBezTo>
                <a:cubicBezTo>
                  <a:pt x="2072319" y="1178143"/>
                  <a:pt x="2006941" y="1118646"/>
                  <a:pt x="2010157" y="1152767"/>
                </a:cubicBezTo>
                <a:cubicBezTo>
                  <a:pt x="1976080" y="1167742"/>
                  <a:pt x="1904926" y="1183913"/>
                  <a:pt x="1859213" y="1199540"/>
                </a:cubicBezTo>
                <a:cubicBezTo>
                  <a:pt x="1837985" y="1173314"/>
                  <a:pt x="1772946" y="1249813"/>
                  <a:pt x="1735877" y="1246527"/>
                </a:cubicBezTo>
                <a:cubicBezTo>
                  <a:pt x="1727774" y="1263559"/>
                  <a:pt x="1674382" y="1247072"/>
                  <a:pt x="1660167" y="1236849"/>
                </a:cubicBezTo>
                <a:cubicBezTo>
                  <a:pt x="1541640" y="1221134"/>
                  <a:pt x="1352140" y="1267338"/>
                  <a:pt x="1279827" y="1245307"/>
                </a:cubicBezTo>
                <a:lnTo>
                  <a:pt x="1021737" y="1238739"/>
                </a:lnTo>
                <a:cubicBezTo>
                  <a:pt x="1011829" y="1264670"/>
                  <a:pt x="960483" y="1235921"/>
                  <a:pt x="959820" y="1275863"/>
                </a:cubicBezTo>
                <a:cubicBezTo>
                  <a:pt x="950745" y="1291685"/>
                  <a:pt x="934594" y="1289700"/>
                  <a:pt x="929137" y="1273957"/>
                </a:cubicBezTo>
                <a:cubicBezTo>
                  <a:pt x="909281" y="1275184"/>
                  <a:pt x="894620" y="1293444"/>
                  <a:pt x="878849" y="1266740"/>
                </a:cubicBezTo>
                <a:cubicBezTo>
                  <a:pt x="851668" y="1267510"/>
                  <a:pt x="816599" y="1322523"/>
                  <a:pt x="800667" y="1282041"/>
                </a:cubicBezTo>
                <a:cubicBezTo>
                  <a:pt x="741645" y="1285469"/>
                  <a:pt x="699773" y="1269716"/>
                  <a:pt x="644906" y="1273685"/>
                </a:cubicBezTo>
                <a:cubicBezTo>
                  <a:pt x="541527" y="1321342"/>
                  <a:pt x="446058" y="1236106"/>
                  <a:pt x="379869" y="1339165"/>
                </a:cubicBezTo>
                <a:cubicBezTo>
                  <a:pt x="292000" y="1296022"/>
                  <a:pt x="211611" y="1323804"/>
                  <a:pt x="137696" y="1319217"/>
                </a:cubicBezTo>
                <a:cubicBezTo>
                  <a:pt x="102121" y="1327987"/>
                  <a:pt x="88791" y="1285209"/>
                  <a:pt x="54250" y="1315838"/>
                </a:cubicBezTo>
                <a:cubicBezTo>
                  <a:pt x="49461" y="1305340"/>
                  <a:pt x="39595" y="1300426"/>
                  <a:pt x="28042" y="1297822"/>
                </a:cubicBezTo>
                <a:lnTo>
                  <a:pt x="0" y="129461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5C93A3-C2A2-4E5E-8BEB-984B0A7A4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7088" y="6114200"/>
            <a:ext cx="6884912" cy="74380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060A91FF-3B21-462D-B567-F4D5ED785D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1999"/>
              <a:gd name="connsiteY0" fmla="*/ 0 h 6857999"/>
              <a:gd name="connsiteX1" fmla="*/ 2 w 12191999"/>
              <a:gd name="connsiteY1" fmla="*/ 0 h 6857999"/>
              <a:gd name="connsiteX2" fmla="*/ 2 w 12191999"/>
              <a:gd name="connsiteY2" fmla="*/ 709238 h 6857999"/>
              <a:gd name="connsiteX3" fmla="*/ 20721 w 12191999"/>
              <a:gd name="connsiteY3" fmla="*/ 710997 h 6857999"/>
              <a:gd name="connsiteX4" fmla="*/ 40086 w 12191999"/>
              <a:gd name="connsiteY4" fmla="*/ 720866 h 6857999"/>
              <a:gd name="connsiteX5" fmla="*/ 101741 w 12191999"/>
              <a:gd name="connsiteY5" fmla="*/ 722718 h 6857999"/>
              <a:gd name="connsiteX6" fmla="*/ 280675 w 12191999"/>
              <a:gd name="connsiteY6" fmla="*/ 733646 h 6857999"/>
              <a:gd name="connsiteX7" fmla="*/ 476501 w 12191999"/>
              <a:gd name="connsiteY7" fmla="*/ 697773 h 6857999"/>
              <a:gd name="connsiteX8" fmla="*/ 591588 w 12191999"/>
              <a:gd name="connsiteY8" fmla="*/ 702351 h 6857999"/>
              <a:gd name="connsiteX9" fmla="*/ 649354 w 12191999"/>
              <a:gd name="connsiteY9" fmla="*/ 693969 h 6857999"/>
              <a:gd name="connsiteX10" fmla="*/ 686510 w 12191999"/>
              <a:gd name="connsiteY10" fmla="*/ 697922 h 6857999"/>
              <a:gd name="connsiteX11" fmla="*/ 709181 w 12191999"/>
              <a:gd name="connsiteY11" fmla="*/ 698967 h 6857999"/>
              <a:gd name="connsiteX12" fmla="*/ 754929 w 12191999"/>
              <a:gd name="connsiteY12" fmla="*/ 678629 h 6857999"/>
              <a:gd name="connsiteX13" fmla="*/ 945623 w 12191999"/>
              <a:gd name="connsiteY13" fmla="*/ 682227 h 6857999"/>
              <a:gd name="connsiteX14" fmla="*/ 1226644 w 12191999"/>
              <a:gd name="connsiteY14" fmla="*/ 677593 h 6857999"/>
              <a:gd name="connsiteX15" fmla="*/ 1282583 w 12191999"/>
              <a:gd name="connsiteY15" fmla="*/ 682895 h 6857999"/>
              <a:gd name="connsiteX16" fmla="*/ 1373712 w 12191999"/>
              <a:gd name="connsiteY16" fmla="*/ 657154 h 6857999"/>
              <a:gd name="connsiteX17" fmla="*/ 1485240 w 12191999"/>
              <a:gd name="connsiteY17" fmla="*/ 631530 h 6857999"/>
              <a:gd name="connsiteX18" fmla="*/ 1508194 w 12191999"/>
              <a:gd name="connsiteY18" fmla="*/ 628664 h 6857999"/>
              <a:gd name="connsiteX19" fmla="*/ 1575268 w 12191999"/>
              <a:gd name="connsiteY19" fmla="*/ 624111 h 6857999"/>
              <a:gd name="connsiteX20" fmla="*/ 1679712 w 12191999"/>
              <a:gd name="connsiteY20" fmla="*/ 621298 h 6857999"/>
              <a:gd name="connsiteX21" fmla="*/ 1762318 w 12191999"/>
              <a:gd name="connsiteY21" fmla="*/ 636211 h 6857999"/>
              <a:gd name="connsiteX22" fmla="*/ 1813551 w 12191999"/>
              <a:gd name="connsiteY22" fmla="*/ 633002 h 6857999"/>
              <a:gd name="connsiteX23" fmla="*/ 1896737 w 12191999"/>
              <a:gd name="connsiteY23" fmla="*/ 647425 h 6857999"/>
              <a:gd name="connsiteX24" fmla="*/ 1964719 w 12191999"/>
              <a:gd name="connsiteY24" fmla="*/ 630175 h 6857999"/>
              <a:gd name="connsiteX25" fmla="*/ 2021621 w 12191999"/>
              <a:gd name="connsiteY25" fmla="*/ 623285 h 6857999"/>
              <a:gd name="connsiteX26" fmla="*/ 2072078 w 12191999"/>
              <a:gd name="connsiteY26" fmla="*/ 616623 h 6857999"/>
              <a:gd name="connsiteX27" fmla="*/ 2087280 w 12191999"/>
              <a:gd name="connsiteY27" fmla="*/ 621722 h 6857999"/>
              <a:gd name="connsiteX28" fmla="*/ 2243833 w 12191999"/>
              <a:gd name="connsiteY28" fmla="*/ 665285 h 6857999"/>
              <a:gd name="connsiteX29" fmla="*/ 2346628 w 12191999"/>
              <a:gd name="connsiteY29" fmla="*/ 662322 h 6857999"/>
              <a:gd name="connsiteX30" fmla="*/ 2465944 w 12191999"/>
              <a:gd name="connsiteY30" fmla="*/ 697144 h 6857999"/>
              <a:gd name="connsiteX31" fmla="*/ 2506642 w 12191999"/>
              <a:gd name="connsiteY31" fmla="*/ 700543 h 6857999"/>
              <a:gd name="connsiteX32" fmla="*/ 2576974 w 12191999"/>
              <a:gd name="connsiteY32" fmla="*/ 714103 h 6857999"/>
              <a:gd name="connsiteX33" fmla="*/ 2623375 w 12191999"/>
              <a:gd name="connsiteY33" fmla="*/ 721805 h 6857999"/>
              <a:gd name="connsiteX34" fmla="*/ 2634012 w 12191999"/>
              <a:gd name="connsiteY34" fmla="*/ 705148 h 6857999"/>
              <a:gd name="connsiteX35" fmla="*/ 2677548 w 12191999"/>
              <a:gd name="connsiteY35" fmla="*/ 707152 h 6857999"/>
              <a:gd name="connsiteX36" fmla="*/ 2715917 w 12191999"/>
              <a:gd name="connsiteY36" fmla="*/ 726873 h 6857999"/>
              <a:gd name="connsiteX37" fmla="*/ 2767791 w 12191999"/>
              <a:gd name="connsiteY37" fmla="*/ 735544 h 6857999"/>
              <a:gd name="connsiteX38" fmla="*/ 2798747 w 12191999"/>
              <a:gd name="connsiteY38" fmla="*/ 724332 h 6857999"/>
              <a:gd name="connsiteX39" fmla="*/ 2882282 w 12191999"/>
              <a:gd name="connsiteY39" fmla="*/ 724328 h 6857999"/>
              <a:gd name="connsiteX40" fmla="*/ 3003209 w 12191999"/>
              <a:gd name="connsiteY40" fmla="*/ 710063 h 6857999"/>
              <a:gd name="connsiteX41" fmla="*/ 3056384 w 12191999"/>
              <a:gd name="connsiteY41" fmla="*/ 705444 h 6857999"/>
              <a:gd name="connsiteX42" fmla="*/ 3095110 w 12191999"/>
              <a:gd name="connsiteY42" fmla="*/ 710392 h 6857999"/>
              <a:gd name="connsiteX43" fmla="*/ 3181626 w 12191999"/>
              <a:gd name="connsiteY43" fmla="*/ 702609 h 6857999"/>
              <a:gd name="connsiteX44" fmla="*/ 3249753 w 12191999"/>
              <a:gd name="connsiteY44" fmla="*/ 700362 h 6857999"/>
              <a:gd name="connsiteX45" fmla="*/ 3315641 w 12191999"/>
              <a:gd name="connsiteY45" fmla="*/ 714437 h 6857999"/>
              <a:gd name="connsiteX46" fmla="*/ 3319046 w 12191999"/>
              <a:gd name="connsiteY46" fmla="*/ 719507 h 6857999"/>
              <a:gd name="connsiteX47" fmla="*/ 3324103 w 12191999"/>
              <a:gd name="connsiteY47" fmla="*/ 718827 h 6857999"/>
              <a:gd name="connsiteX48" fmla="*/ 3326644 w 12191999"/>
              <a:gd name="connsiteY48" fmla="*/ 713591 h 6857999"/>
              <a:gd name="connsiteX49" fmla="*/ 3366502 w 12191999"/>
              <a:gd name="connsiteY49" fmla="*/ 712333 h 6857999"/>
              <a:gd name="connsiteX50" fmla="*/ 3374100 w 12191999"/>
              <a:gd name="connsiteY50" fmla="*/ 721483 h 6857999"/>
              <a:gd name="connsiteX51" fmla="*/ 3372868 w 12191999"/>
              <a:gd name="connsiteY51" fmla="*/ 726163 h 6857999"/>
              <a:gd name="connsiteX52" fmla="*/ 3411698 w 12191999"/>
              <a:gd name="connsiteY52" fmla="*/ 710254 h 6857999"/>
              <a:gd name="connsiteX53" fmla="*/ 3457634 w 12191999"/>
              <a:gd name="connsiteY53" fmla="*/ 699372 h 6857999"/>
              <a:gd name="connsiteX54" fmla="*/ 3507812 w 12191999"/>
              <a:gd name="connsiteY54" fmla="*/ 686314 h 6857999"/>
              <a:gd name="connsiteX55" fmla="*/ 3537722 w 12191999"/>
              <a:gd name="connsiteY55" fmla="*/ 678323 h 6857999"/>
              <a:gd name="connsiteX56" fmla="*/ 3616523 w 12191999"/>
              <a:gd name="connsiteY56" fmla="*/ 683255 h 6857999"/>
              <a:gd name="connsiteX57" fmla="*/ 3770873 w 12191999"/>
              <a:gd name="connsiteY57" fmla="*/ 692023 h 6857999"/>
              <a:gd name="connsiteX58" fmla="*/ 3815527 w 12191999"/>
              <a:gd name="connsiteY58" fmla="*/ 688648 h 6857999"/>
              <a:gd name="connsiteX59" fmla="*/ 3836857 w 12191999"/>
              <a:gd name="connsiteY59" fmla="*/ 683257 h 6857999"/>
              <a:gd name="connsiteX60" fmla="*/ 3992028 w 12191999"/>
              <a:gd name="connsiteY60" fmla="*/ 679972 h 6857999"/>
              <a:gd name="connsiteX61" fmla="*/ 4055281 w 12191999"/>
              <a:gd name="connsiteY61" fmla="*/ 660346 h 6857999"/>
              <a:gd name="connsiteX62" fmla="*/ 4141437 w 12191999"/>
              <a:gd name="connsiteY62" fmla="*/ 652038 h 6857999"/>
              <a:gd name="connsiteX63" fmla="*/ 4204035 w 12191999"/>
              <a:gd name="connsiteY63" fmla="*/ 644385 h 6857999"/>
              <a:gd name="connsiteX64" fmla="*/ 4289732 w 12191999"/>
              <a:gd name="connsiteY64" fmla="*/ 631360 h 6857999"/>
              <a:gd name="connsiteX65" fmla="*/ 4331035 w 12191999"/>
              <a:gd name="connsiteY65" fmla="*/ 628859 h 6857999"/>
              <a:gd name="connsiteX66" fmla="*/ 4349944 w 12191999"/>
              <a:gd name="connsiteY66" fmla="*/ 620774 h 6857999"/>
              <a:gd name="connsiteX67" fmla="*/ 4352292 w 12191999"/>
              <a:gd name="connsiteY67" fmla="*/ 613726 h 6857999"/>
              <a:gd name="connsiteX68" fmla="*/ 4365513 w 12191999"/>
              <a:gd name="connsiteY68" fmla="*/ 611397 h 6857999"/>
              <a:gd name="connsiteX69" fmla="*/ 4368539 w 12191999"/>
              <a:gd name="connsiteY69" fmla="*/ 609538 h 6857999"/>
              <a:gd name="connsiteX70" fmla="*/ 4386389 w 12191999"/>
              <a:gd name="connsiteY70" fmla="*/ 600117 h 6857999"/>
              <a:gd name="connsiteX71" fmla="*/ 4436641 w 12191999"/>
              <a:gd name="connsiteY71" fmla="*/ 610810 h 6857999"/>
              <a:gd name="connsiteX72" fmla="*/ 4534093 w 12191999"/>
              <a:gd name="connsiteY72" fmla="*/ 602769 h 6857999"/>
              <a:gd name="connsiteX73" fmla="*/ 4675398 w 12191999"/>
              <a:gd name="connsiteY73" fmla="*/ 596126 h 6857999"/>
              <a:gd name="connsiteX74" fmla="*/ 4752273 w 12191999"/>
              <a:gd name="connsiteY74" fmla="*/ 582476 h 6857999"/>
              <a:gd name="connsiteX75" fmla="*/ 4940870 w 12191999"/>
              <a:gd name="connsiteY75" fmla="*/ 582489 h 6857999"/>
              <a:gd name="connsiteX76" fmla="*/ 5049226 w 12191999"/>
              <a:gd name="connsiteY76" fmla="*/ 563156 h 6857999"/>
              <a:gd name="connsiteX77" fmla="*/ 5117822 w 12191999"/>
              <a:gd name="connsiteY77" fmla="*/ 571648 h 6857999"/>
              <a:gd name="connsiteX78" fmla="*/ 5134014 w 12191999"/>
              <a:gd name="connsiteY78" fmla="*/ 575617 h 6857999"/>
              <a:gd name="connsiteX79" fmla="*/ 5135893 w 12191999"/>
              <a:gd name="connsiteY79" fmla="*/ 574425 h 6857999"/>
              <a:gd name="connsiteX80" fmla="*/ 5154412 w 12191999"/>
              <a:gd name="connsiteY80" fmla="*/ 574054 h 6857999"/>
              <a:gd name="connsiteX81" fmla="*/ 5158675 w 12191999"/>
              <a:gd name="connsiteY81" fmla="*/ 577327 h 6857999"/>
              <a:gd name="connsiteX82" fmla="*/ 5171445 w 12191999"/>
              <a:gd name="connsiteY82" fmla="*/ 578124 h 6857999"/>
              <a:gd name="connsiteX83" fmla="*/ 5196779 w 12191999"/>
              <a:gd name="connsiteY83" fmla="*/ 582524 h 6857999"/>
              <a:gd name="connsiteX84" fmla="*/ 5201352 w 12191999"/>
              <a:gd name="connsiteY84" fmla="*/ 580693 h 6857999"/>
              <a:gd name="connsiteX85" fmla="*/ 5223160 w 12191999"/>
              <a:gd name="connsiteY85" fmla="*/ 573676 h 6857999"/>
              <a:gd name="connsiteX86" fmla="*/ 5250101 w 12191999"/>
              <a:gd name="connsiteY86" fmla="*/ 577168 h 6857999"/>
              <a:gd name="connsiteX87" fmla="*/ 5270065 w 12191999"/>
              <a:gd name="connsiteY87" fmla="*/ 570867 h 6857999"/>
              <a:gd name="connsiteX88" fmla="*/ 5315121 w 12191999"/>
              <a:gd name="connsiteY88" fmla="*/ 540739 h 6857999"/>
              <a:gd name="connsiteX89" fmla="*/ 5354682 w 12191999"/>
              <a:gd name="connsiteY89" fmla="*/ 543209 h 6857999"/>
              <a:gd name="connsiteX90" fmla="*/ 5362616 w 12191999"/>
              <a:gd name="connsiteY90" fmla="*/ 543019 h 6857999"/>
              <a:gd name="connsiteX91" fmla="*/ 5362765 w 12191999"/>
              <a:gd name="connsiteY91" fmla="*/ 542732 h 6857999"/>
              <a:gd name="connsiteX92" fmla="*/ 5368793 w 12191999"/>
              <a:gd name="connsiteY92" fmla="*/ 530233 h 6857999"/>
              <a:gd name="connsiteX93" fmla="*/ 5397715 w 12191999"/>
              <a:gd name="connsiteY93" fmla="*/ 540293 h 6857999"/>
              <a:gd name="connsiteX94" fmla="*/ 5435108 w 12191999"/>
              <a:gd name="connsiteY94" fmla="*/ 503716 h 6857999"/>
              <a:gd name="connsiteX95" fmla="*/ 5526889 w 12191999"/>
              <a:gd name="connsiteY95" fmla="*/ 469399 h 6857999"/>
              <a:gd name="connsiteX96" fmla="*/ 5619827 w 12191999"/>
              <a:gd name="connsiteY96" fmla="*/ 438663 h 6857999"/>
              <a:gd name="connsiteX97" fmla="*/ 5654480 w 12191999"/>
              <a:gd name="connsiteY97" fmla="*/ 429107 h 6857999"/>
              <a:gd name="connsiteX98" fmla="*/ 5704114 w 12191999"/>
              <a:gd name="connsiteY98" fmla="*/ 416768 h 6857999"/>
              <a:gd name="connsiteX99" fmla="*/ 5711823 w 12191999"/>
              <a:gd name="connsiteY99" fmla="*/ 405141 h 6857999"/>
              <a:gd name="connsiteX100" fmla="*/ 5764922 w 12191999"/>
              <a:gd name="connsiteY100" fmla="*/ 405049 h 6857999"/>
              <a:gd name="connsiteX101" fmla="*/ 5802531 w 12191999"/>
              <a:gd name="connsiteY101" fmla="*/ 396409 h 6857999"/>
              <a:gd name="connsiteX102" fmla="*/ 5829742 w 12191999"/>
              <a:gd name="connsiteY102" fmla="*/ 371388 h 6857999"/>
              <a:gd name="connsiteX103" fmla="*/ 5872478 w 12191999"/>
              <a:gd name="connsiteY103" fmla="*/ 355001 h 6857999"/>
              <a:gd name="connsiteX104" fmla="*/ 5897914 w 12191999"/>
              <a:gd name="connsiteY104" fmla="*/ 345028 h 6857999"/>
              <a:gd name="connsiteX105" fmla="*/ 5974993 w 12191999"/>
              <a:gd name="connsiteY105" fmla="*/ 331543 h 6857999"/>
              <a:gd name="connsiteX106" fmla="*/ 6115514 w 12191999"/>
              <a:gd name="connsiteY106" fmla="*/ 322246 h 6857999"/>
              <a:gd name="connsiteX107" fmla="*/ 6168520 w 12191999"/>
              <a:gd name="connsiteY107" fmla="*/ 329035 h 6857999"/>
              <a:gd name="connsiteX108" fmla="*/ 6233029 w 12191999"/>
              <a:gd name="connsiteY108" fmla="*/ 338523 h 6857999"/>
              <a:gd name="connsiteX109" fmla="*/ 6307773 w 12191999"/>
              <a:gd name="connsiteY109" fmla="*/ 314970 h 6857999"/>
              <a:gd name="connsiteX110" fmla="*/ 6361041 w 12191999"/>
              <a:gd name="connsiteY110" fmla="*/ 291190 h 6857999"/>
              <a:gd name="connsiteX111" fmla="*/ 6392259 w 12191999"/>
              <a:gd name="connsiteY111" fmla="*/ 280451 h 6857999"/>
              <a:gd name="connsiteX112" fmla="*/ 6413478 w 12191999"/>
              <a:gd name="connsiteY112" fmla="*/ 269758 h 6857999"/>
              <a:gd name="connsiteX113" fmla="*/ 6475549 w 12191999"/>
              <a:gd name="connsiteY113" fmla="*/ 258032 h 6857999"/>
              <a:gd name="connsiteX114" fmla="*/ 6581802 w 12191999"/>
              <a:gd name="connsiteY114" fmla="*/ 245073 h 6857999"/>
              <a:gd name="connsiteX115" fmla="*/ 6648011 w 12191999"/>
              <a:gd name="connsiteY115" fmla="*/ 208652 h 6857999"/>
              <a:gd name="connsiteX116" fmla="*/ 6695355 w 12191999"/>
              <a:gd name="connsiteY116" fmla="*/ 215700 h 6857999"/>
              <a:gd name="connsiteX117" fmla="*/ 6739754 w 12191999"/>
              <a:gd name="connsiteY117" fmla="*/ 200058 h 6857999"/>
              <a:gd name="connsiteX118" fmla="*/ 6883802 w 12191999"/>
              <a:gd name="connsiteY118" fmla="*/ 195317 h 6857999"/>
              <a:gd name="connsiteX119" fmla="*/ 6920245 w 12191999"/>
              <a:gd name="connsiteY119" fmla="*/ 163817 h 6857999"/>
              <a:gd name="connsiteX120" fmla="*/ 7018013 w 12191999"/>
              <a:gd name="connsiteY120" fmla="*/ 134069 h 6857999"/>
              <a:gd name="connsiteX121" fmla="*/ 7151964 w 12191999"/>
              <a:gd name="connsiteY121" fmla="*/ 135416 h 6857999"/>
              <a:gd name="connsiteX122" fmla="*/ 7270482 w 12191999"/>
              <a:gd name="connsiteY122" fmla="*/ 122186 h 6857999"/>
              <a:gd name="connsiteX123" fmla="*/ 7336265 w 12191999"/>
              <a:gd name="connsiteY123" fmla="*/ 114532 h 6857999"/>
              <a:gd name="connsiteX124" fmla="*/ 7422235 w 12191999"/>
              <a:gd name="connsiteY124" fmla="*/ 125766 h 6857999"/>
              <a:gd name="connsiteX125" fmla="*/ 7439026 w 12191999"/>
              <a:gd name="connsiteY125" fmla="*/ 118154 h 6857999"/>
              <a:gd name="connsiteX126" fmla="*/ 7473884 w 12191999"/>
              <a:gd name="connsiteY126" fmla="*/ 85275 h 6857999"/>
              <a:gd name="connsiteX127" fmla="*/ 7569638 w 12191999"/>
              <a:gd name="connsiteY127" fmla="*/ 51825 h 6857999"/>
              <a:gd name="connsiteX128" fmla="*/ 7640739 w 12191999"/>
              <a:gd name="connsiteY128" fmla="*/ 56879 h 6857999"/>
              <a:gd name="connsiteX129" fmla="*/ 7689494 w 12191999"/>
              <a:gd name="connsiteY129" fmla="*/ 23918 h 6857999"/>
              <a:gd name="connsiteX130" fmla="*/ 7712765 w 12191999"/>
              <a:gd name="connsiteY130" fmla="*/ 835 h 6857999"/>
              <a:gd name="connsiteX131" fmla="*/ 7726321 w 12191999"/>
              <a:gd name="connsiteY131" fmla="*/ 536 h 6857999"/>
              <a:gd name="connsiteX132" fmla="*/ 7770085 w 12191999"/>
              <a:gd name="connsiteY132" fmla="*/ 24975 h 6857999"/>
              <a:gd name="connsiteX133" fmla="*/ 7856241 w 12191999"/>
              <a:gd name="connsiteY133" fmla="*/ 17615 h 6857999"/>
              <a:gd name="connsiteX134" fmla="*/ 7880767 w 12191999"/>
              <a:gd name="connsiteY134" fmla="*/ 4315 h 6857999"/>
              <a:gd name="connsiteX135" fmla="*/ 7890122 w 12191999"/>
              <a:gd name="connsiteY135" fmla="*/ 0 h 6857999"/>
              <a:gd name="connsiteX136" fmla="*/ 12191999 w 12191999"/>
              <a:gd name="connsiteY136" fmla="*/ 0 h 6857999"/>
              <a:gd name="connsiteX137" fmla="*/ 12191999 w 12191999"/>
              <a:gd name="connsiteY137" fmla="*/ 6114201 h 6857999"/>
              <a:gd name="connsiteX138" fmla="*/ 12152890 w 12191999"/>
              <a:gd name="connsiteY138" fmla="*/ 6129888 h 6857999"/>
              <a:gd name="connsiteX139" fmla="*/ 12009354 w 12191999"/>
              <a:gd name="connsiteY139" fmla="*/ 6162534 h 6857999"/>
              <a:gd name="connsiteX140" fmla="*/ 11978968 w 12191999"/>
              <a:gd name="connsiteY140" fmla="*/ 6167312 h 6857999"/>
              <a:gd name="connsiteX141" fmla="*/ 11878895 w 12191999"/>
              <a:gd name="connsiteY141" fmla="*/ 6177370 h 6857999"/>
              <a:gd name="connsiteX142" fmla="*/ 11814979 w 12191999"/>
              <a:gd name="connsiteY142" fmla="*/ 6190075 h 6857999"/>
              <a:gd name="connsiteX143" fmla="*/ 11687508 w 12191999"/>
              <a:gd name="connsiteY143" fmla="*/ 6225121 h 6857999"/>
              <a:gd name="connsiteX144" fmla="*/ 11672002 w 12191999"/>
              <a:gd name="connsiteY144" fmla="*/ 6267995 h 6857999"/>
              <a:gd name="connsiteX145" fmla="*/ 11629894 w 12191999"/>
              <a:gd name="connsiteY145" fmla="*/ 6250801 h 6857999"/>
              <a:gd name="connsiteX146" fmla="*/ 11597728 w 12191999"/>
              <a:gd name="connsiteY146" fmla="*/ 6221436 h 6857999"/>
              <a:gd name="connsiteX147" fmla="*/ 11448211 w 12191999"/>
              <a:gd name="connsiteY147" fmla="*/ 6216621 h 6857999"/>
              <a:gd name="connsiteX148" fmla="*/ 11336630 w 12191999"/>
              <a:gd name="connsiteY148" fmla="*/ 6248909 h 6857999"/>
              <a:gd name="connsiteX149" fmla="*/ 11267820 w 12191999"/>
              <a:gd name="connsiteY149" fmla="*/ 6255550 h 6857999"/>
              <a:gd name="connsiteX150" fmla="*/ 11153755 w 12191999"/>
              <a:gd name="connsiteY150" fmla="*/ 6243432 h 6857999"/>
              <a:gd name="connsiteX151" fmla="*/ 11063998 w 12191999"/>
              <a:gd name="connsiteY151" fmla="*/ 6267400 h 6857999"/>
              <a:gd name="connsiteX152" fmla="*/ 10949261 w 12191999"/>
              <a:gd name="connsiteY152" fmla="*/ 6285136 h 6857999"/>
              <a:gd name="connsiteX153" fmla="*/ 10920620 w 12191999"/>
              <a:gd name="connsiteY153" fmla="*/ 6289282 h 6857999"/>
              <a:gd name="connsiteX154" fmla="*/ 10899483 w 12191999"/>
              <a:gd name="connsiteY154" fmla="*/ 6284194 h 6857999"/>
              <a:gd name="connsiteX155" fmla="*/ 10774590 w 12191999"/>
              <a:gd name="connsiteY155" fmla="*/ 6274926 h 6857999"/>
              <a:gd name="connsiteX156" fmla="*/ 10682861 w 12191999"/>
              <a:gd name="connsiteY156" fmla="*/ 6242232 h 6857999"/>
              <a:gd name="connsiteX157" fmla="*/ 10530714 w 12191999"/>
              <a:gd name="connsiteY157" fmla="*/ 6227786 h 6857999"/>
              <a:gd name="connsiteX158" fmla="*/ 10379097 w 12191999"/>
              <a:gd name="connsiteY158" fmla="*/ 6217632 h 6857999"/>
              <a:gd name="connsiteX159" fmla="*/ 10323727 w 12191999"/>
              <a:gd name="connsiteY159" fmla="*/ 6215969 h 6857999"/>
              <a:gd name="connsiteX160" fmla="*/ 10227126 w 12191999"/>
              <a:gd name="connsiteY160" fmla="*/ 6204129 h 6857999"/>
              <a:gd name="connsiteX161" fmla="*/ 10163542 w 12191999"/>
              <a:gd name="connsiteY161" fmla="*/ 6197770 h 6857999"/>
              <a:gd name="connsiteX162" fmla="*/ 10151161 w 12191999"/>
              <a:gd name="connsiteY162" fmla="*/ 6217803 h 6857999"/>
              <a:gd name="connsiteX163" fmla="*/ 10092125 w 12191999"/>
              <a:gd name="connsiteY163" fmla="*/ 6217928 h 6857999"/>
              <a:gd name="connsiteX164" fmla="*/ 10037958 w 12191999"/>
              <a:gd name="connsiteY164" fmla="*/ 6197093 h 6857999"/>
              <a:gd name="connsiteX165" fmla="*/ 9966866 w 12191999"/>
              <a:gd name="connsiteY165" fmla="*/ 6189912 h 6857999"/>
              <a:gd name="connsiteX166" fmla="*/ 9924418 w 12191999"/>
              <a:gd name="connsiteY166" fmla="*/ 6185393 h 6857999"/>
              <a:gd name="connsiteX167" fmla="*/ 9806001 w 12191999"/>
              <a:gd name="connsiteY167" fmla="*/ 6190358 h 6857999"/>
              <a:gd name="connsiteX168" fmla="*/ 9596449 w 12191999"/>
              <a:gd name="connsiteY168" fmla="*/ 6240137 h 6857999"/>
              <a:gd name="connsiteX169" fmla="*/ 9535890 w 12191999"/>
              <a:gd name="connsiteY169" fmla="*/ 6243228 h 6857999"/>
              <a:gd name="connsiteX170" fmla="*/ 9527805 w 12191999"/>
              <a:gd name="connsiteY170" fmla="*/ 6237770 h 6857999"/>
              <a:gd name="connsiteX171" fmla="*/ 9441373 w 12191999"/>
              <a:gd name="connsiteY171" fmla="*/ 6265082 h 6857999"/>
              <a:gd name="connsiteX172" fmla="*/ 9320149 w 12191999"/>
              <a:gd name="connsiteY172" fmla="*/ 6258218 h 6857999"/>
              <a:gd name="connsiteX173" fmla="*/ 9229488 w 12191999"/>
              <a:gd name="connsiteY173" fmla="*/ 6245526 h 6857999"/>
              <a:gd name="connsiteX174" fmla="*/ 9224285 w 12191999"/>
              <a:gd name="connsiteY174" fmla="*/ 6239803 h 6857999"/>
              <a:gd name="connsiteX175" fmla="*/ 9217537 w 12191999"/>
              <a:gd name="connsiteY175" fmla="*/ 6240884 h 6857999"/>
              <a:gd name="connsiteX176" fmla="*/ 9214728 w 12191999"/>
              <a:gd name="connsiteY176" fmla="*/ 6247135 h 6857999"/>
              <a:gd name="connsiteX177" fmla="*/ 9161049 w 12191999"/>
              <a:gd name="connsiteY177" fmla="*/ 6250857 h 6857999"/>
              <a:gd name="connsiteX178" fmla="*/ 9149697 w 12191999"/>
              <a:gd name="connsiteY178" fmla="*/ 6240614 h 6857999"/>
              <a:gd name="connsiteX179" fmla="*/ 9150803 w 12191999"/>
              <a:gd name="connsiteY179" fmla="*/ 6235084 h 6857999"/>
              <a:gd name="connsiteX180" fmla="*/ 9141448 w 12191999"/>
              <a:gd name="connsiteY180" fmla="*/ 6235238 h 6857999"/>
              <a:gd name="connsiteX181" fmla="*/ 9137486 w 12191999"/>
              <a:gd name="connsiteY181" fmla="*/ 6234848 h 6857999"/>
              <a:gd name="connsiteX182" fmla="*/ 9126952 w 12191999"/>
              <a:gd name="connsiteY182" fmla="*/ 6238833 h 6857999"/>
              <a:gd name="connsiteX183" fmla="*/ 9098334 w 12191999"/>
              <a:gd name="connsiteY183" fmla="*/ 6235881 h 6857999"/>
              <a:gd name="connsiteX184" fmla="*/ 9084110 w 12191999"/>
              <a:gd name="connsiteY184" fmla="*/ 6242464 h 6857999"/>
              <a:gd name="connsiteX185" fmla="*/ 9039515 w 12191999"/>
              <a:gd name="connsiteY185" fmla="*/ 6271132 h 6857999"/>
              <a:gd name="connsiteX186" fmla="*/ 8973305 w 12191999"/>
              <a:gd name="connsiteY186" fmla="*/ 6289203 h 6857999"/>
              <a:gd name="connsiteX187" fmla="*/ 8933861 w 12191999"/>
              <a:gd name="connsiteY187" fmla="*/ 6300217 h 6857999"/>
              <a:gd name="connsiteX188" fmla="*/ 8817130 w 12191999"/>
              <a:gd name="connsiteY188" fmla="*/ 6313901 h 6857999"/>
              <a:gd name="connsiteX189" fmla="*/ 8594947 w 12191999"/>
              <a:gd name="connsiteY189" fmla="*/ 6298363 h 6857999"/>
              <a:gd name="connsiteX190" fmla="*/ 8535041 w 12191999"/>
              <a:gd name="connsiteY190" fmla="*/ 6304826 h 6857999"/>
              <a:gd name="connsiteX191" fmla="*/ 8529279 w 12191999"/>
              <a:gd name="connsiteY191" fmla="*/ 6311383 h 6857999"/>
              <a:gd name="connsiteX192" fmla="*/ 8435056 w 12191999"/>
              <a:gd name="connsiteY192" fmla="*/ 6298398 h 6857999"/>
              <a:gd name="connsiteX193" fmla="*/ 8320108 w 12191999"/>
              <a:gd name="connsiteY193" fmla="*/ 6323993 h 6857999"/>
              <a:gd name="connsiteX194" fmla="*/ 8237020 w 12191999"/>
              <a:gd name="connsiteY194" fmla="*/ 6350465 h 6857999"/>
              <a:gd name="connsiteX195" fmla="*/ 8188860 w 12191999"/>
              <a:gd name="connsiteY195" fmla="*/ 6362216 h 6857999"/>
              <a:gd name="connsiteX196" fmla="*/ 8155558 w 12191999"/>
              <a:gd name="connsiteY196" fmla="*/ 6374196 h 6857999"/>
              <a:gd name="connsiteX197" fmla="*/ 8061412 w 12191999"/>
              <a:gd name="connsiteY197" fmla="*/ 6386236 h 6857999"/>
              <a:gd name="connsiteX198" fmla="*/ 7901437 w 12191999"/>
              <a:gd name="connsiteY198" fmla="*/ 6398480 h 6857999"/>
              <a:gd name="connsiteX199" fmla="*/ 7868353 w 12191999"/>
              <a:gd name="connsiteY199" fmla="*/ 6402796 h 6857999"/>
              <a:gd name="connsiteX200" fmla="*/ 7843779 w 12191999"/>
              <a:gd name="connsiteY200" fmla="*/ 6413296 h 6857999"/>
              <a:gd name="connsiteX201" fmla="*/ 7841448 w 12191999"/>
              <a:gd name="connsiteY201" fmla="*/ 6421651 h 6857999"/>
              <a:gd name="connsiteX202" fmla="*/ 7823871 w 12191999"/>
              <a:gd name="connsiteY202" fmla="*/ 6425115 h 6857999"/>
              <a:gd name="connsiteX203" fmla="*/ 7820005 w 12191999"/>
              <a:gd name="connsiteY203" fmla="*/ 6427455 h 6857999"/>
              <a:gd name="connsiteX204" fmla="*/ 7797020 w 12191999"/>
              <a:gd name="connsiteY204" fmla="*/ 6439455 h 6857999"/>
              <a:gd name="connsiteX205" fmla="*/ 7727879 w 12191999"/>
              <a:gd name="connsiteY205" fmla="*/ 6429824 h 6857999"/>
              <a:gd name="connsiteX206" fmla="*/ 7659324 w 12191999"/>
              <a:gd name="connsiteY206" fmla="*/ 6446973 h 6857999"/>
              <a:gd name="connsiteX207" fmla="*/ 7374068 w 12191999"/>
              <a:gd name="connsiteY207" fmla="*/ 6466705 h 6857999"/>
              <a:gd name="connsiteX208" fmla="*/ 7346163 w 12191999"/>
              <a:gd name="connsiteY208" fmla="*/ 6498440 h 6857999"/>
              <a:gd name="connsiteX209" fmla="*/ 7235023 w 12191999"/>
              <a:gd name="connsiteY209" fmla="*/ 6516741 h 6857999"/>
              <a:gd name="connsiteX210" fmla="*/ 7039074 w 12191999"/>
              <a:gd name="connsiteY210" fmla="*/ 6491855 h 6857999"/>
              <a:gd name="connsiteX211" fmla="*/ 6833428 w 12191999"/>
              <a:gd name="connsiteY211" fmla="*/ 6523117 h 6857999"/>
              <a:gd name="connsiteX212" fmla="*/ 6812583 w 12191999"/>
              <a:gd name="connsiteY212" fmla="*/ 6514041 h 6857999"/>
              <a:gd name="connsiteX213" fmla="*/ 6790242 w 12191999"/>
              <a:gd name="connsiteY213" fmla="*/ 6510328 h 6857999"/>
              <a:gd name="connsiteX214" fmla="*/ 6787846 w 12191999"/>
              <a:gd name="connsiteY214" fmla="*/ 6511824 h 6857999"/>
              <a:gd name="connsiteX215" fmla="*/ 6762881 w 12191999"/>
              <a:gd name="connsiteY215" fmla="*/ 6513304 h 6857999"/>
              <a:gd name="connsiteX216" fmla="*/ 6756732 w 12191999"/>
              <a:gd name="connsiteY216" fmla="*/ 6509729 h 6857999"/>
              <a:gd name="connsiteX217" fmla="*/ 6739390 w 12191999"/>
              <a:gd name="connsiteY217" fmla="*/ 6509521 h 6857999"/>
              <a:gd name="connsiteX218" fmla="*/ 6704653 w 12191999"/>
              <a:gd name="connsiteY218" fmla="*/ 6505821 h 6857999"/>
              <a:gd name="connsiteX219" fmla="*/ 6698694 w 12191999"/>
              <a:gd name="connsiteY219" fmla="*/ 6508216 h 6857999"/>
              <a:gd name="connsiteX220" fmla="*/ 6647142 w 12191999"/>
              <a:gd name="connsiteY220" fmla="*/ 6507443 h 6857999"/>
              <a:gd name="connsiteX221" fmla="*/ 6646688 w 12191999"/>
              <a:gd name="connsiteY221" fmla="*/ 6508899 h 6857999"/>
              <a:gd name="connsiteX222" fmla="*/ 6633278 w 12191999"/>
              <a:gd name="connsiteY222" fmla="*/ 6515085 h 6857999"/>
              <a:gd name="connsiteX223" fmla="*/ 6607065 w 12191999"/>
              <a:gd name="connsiteY223" fmla="*/ 6523565 h 6857999"/>
              <a:gd name="connsiteX224" fmla="*/ 6549804 w 12191999"/>
              <a:gd name="connsiteY224" fmla="*/ 6561259 h 6857999"/>
              <a:gd name="connsiteX225" fmla="*/ 6496083 w 12191999"/>
              <a:gd name="connsiteY225" fmla="*/ 6560616 h 6857999"/>
              <a:gd name="connsiteX226" fmla="*/ 6485389 w 12191999"/>
              <a:gd name="connsiteY226" fmla="*/ 6561286 h 6857999"/>
              <a:gd name="connsiteX227" fmla="*/ 6485223 w 12191999"/>
              <a:gd name="connsiteY227" fmla="*/ 6561630 h 6857999"/>
              <a:gd name="connsiteX228" fmla="*/ 6474035 w 12191999"/>
              <a:gd name="connsiteY228" fmla="*/ 6562994 h 6857999"/>
              <a:gd name="connsiteX229" fmla="*/ 6465888 w 12191999"/>
              <a:gd name="connsiteY229" fmla="*/ 6562509 h 6857999"/>
              <a:gd name="connsiteX230" fmla="*/ 6445139 w 12191999"/>
              <a:gd name="connsiteY230" fmla="*/ 6563809 h 6857999"/>
              <a:gd name="connsiteX231" fmla="*/ 6438312 w 12191999"/>
              <a:gd name="connsiteY231" fmla="*/ 6566451 h 6857999"/>
              <a:gd name="connsiteX232" fmla="*/ 6392168 w 12191999"/>
              <a:gd name="connsiteY232" fmla="*/ 6611235 h 6857999"/>
              <a:gd name="connsiteX233" fmla="*/ 6272303 w 12191999"/>
              <a:gd name="connsiteY233" fmla="*/ 6656459 h 6857999"/>
              <a:gd name="connsiteX234" fmla="*/ 6150447 w 12191999"/>
              <a:gd name="connsiteY234" fmla="*/ 6697571 h 6857999"/>
              <a:gd name="connsiteX235" fmla="*/ 6104787 w 12191999"/>
              <a:gd name="connsiteY235" fmla="*/ 6710679 h 6857999"/>
              <a:gd name="connsiteX236" fmla="*/ 6030196 w 12191999"/>
              <a:gd name="connsiteY236" fmla="*/ 6741881 h 6857999"/>
              <a:gd name="connsiteX237" fmla="*/ 5980285 w 12191999"/>
              <a:gd name="connsiteY237" fmla="*/ 6761080 h 6857999"/>
              <a:gd name="connsiteX238" fmla="*/ 5958496 w 12191999"/>
              <a:gd name="connsiteY238" fmla="*/ 6744991 h 6857999"/>
              <a:gd name="connsiteX239" fmla="*/ 5908732 w 12191999"/>
              <a:gd name="connsiteY239" fmla="*/ 6757197 h 6857999"/>
              <a:gd name="connsiteX240" fmla="*/ 5874963 w 12191999"/>
              <a:gd name="connsiteY240" fmla="*/ 6787925 h 6857999"/>
              <a:gd name="connsiteX241" fmla="*/ 5819199 w 12191999"/>
              <a:gd name="connsiteY241" fmla="*/ 6809458 h 6857999"/>
              <a:gd name="connsiteX242" fmla="*/ 5786034 w 12191999"/>
              <a:gd name="connsiteY242" fmla="*/ 6822531 h 6857999"/>
              <a:gd name="connsiteX243" fmla="*/ 5683543 w 12191999"/>
              <a:gd name="connsiteY243" fmla="*/ 6842621 h 6857999"/>
              <a:gd name="connsiteX244" fmla="*/ 5478912 w 12191999"/>
              <a:gd name="connsiteY244" fmla="*/ 6839959 h 6857999"/>
              <a:gd name="connsiteX245" fmla="*/ 5426183 w 12191999"/>
              <a:gd name="connsiteY245" fmla="*/ 6849719 h 6857999"/>
              <a:gd name="connsiteX246" fmla="*/ 5422476 w 12191999"/>
              <a:gd name="connsiteY246" fmla="*/ 6856495 h 6857999"/>
              <a:gd name="connsiteX247" fmla="*/ 5334223 w 12191999"/>
              <a:gd name="connsiteY247" fmla="*/ 6849076 h 6857999"/>
              <a:gd name="connsiteX248" fmla="*/ 5307097 w 12191999"/>
              <a:gd name="connsiteY248" fmla="*/ 6857999 h 6857999"/>
              <a:gd name="connsiteX249" fmla="*/ 0 w 12191999"/>
              <a:gd name="connsiteY2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2" y="0"/>
                </a:lnTo>
                <a:lnTo>
                  <a:pt x="2" y="709238"/>
                </a:lnTo>
                <a:lnTo>
                  <a:pt x="20721" y="710997"/>
                </a:lnTo>
                <a:cubicBezTo>
                  <a:pt x="29257" y="712423"/>
                  <a:pt x="36547" y="715115"/>
                  <a:pt x="40086" y="720866"/>
                </a:cubicBezTo>
                <a:cubicBezTo>
                  <a:pt x="65607" y="704087"/>
                  <a:pt x="75456" y="727522"/>
                  <a:pt x="101741" y="722718"/>
                </a:cubicBezTo>
                <a:cubicBezTo>
                  <a:pt x="156354" y="725230"/>
                  <a:pt x="215751" y="710010"/>
                  <a:pt x="280675" y="733646"/>
                </a:cubicBezTo>
                <a:cubicBezTo>
                  <a:pt x="329579" y="677186"/>
                  <a:pt x="400118" y="723882"/>
                  <a:pt x="476501" y="697773"/>
                </a:cubicBezTo>
                <a:cubicBezTo>
                  <a:pt x="517041" y="695599"/>
                  <a:pt x="547979" y="704229"/>
                  <a:pt x="591588" y="702351"/>
                </a:cubicBezTo>
                <a:cubicBezTo>
                  <a:pt x="603360" y="724529"/>
                  <a:pt x="629271" y="694390"/>
                  <a:pt x="649354" y="693969"/>
                </a:cubicBezTo>
                <a:cubicBezTo>
                  <a:pt x="661007" y="708598"/>
                  <a:pt x="671839" y="698595"/>
                  <a:pt x="686510" y="697922"/>
                </a:cubicBezTo>
                <a:cubicBezTo>
                  <a:pt x="690542" y="706547"/>
                  <a:pt x="702476" y="707634"/>
                  <a:pt x="709181" y="698967"/>
                </a:cubicBezTo>
                <a:cubicBezTo>
                  <a:pt x="709671" y="677085"/>
                  <a:pt x="747609" y="692835"/>
                  <a:pt x="754929" y="678629"/>
                </a:cubicBezTo>
                <a:lnTo>
                  <a:pt x="945623" y="682227"/>
                </a:lnTo>
                <a:cubicBezTo>
                  <a:pt x="999053" y="694296"/>
                  <a:pt x="1139068" y="668984"/>
                  <a:pt x="1226644" y="677593"/>
                </a:cubicBezTo>
                <a:cubicBezTo>
                  <a:pt x="1237147" y="683194"/>
                  <a:pt x="1276596" y="692226"/>
                  <a:pt x="1282583" y="682895"/>
                </a:cubicBezTo>
                <a:cubicBezTo>
                  <a:pt x="1309973" y="684695"/>
                  <a:pt x="1358028" y="642786"/>
                  <a:pt x="1373712" y="657154"/>
                </a:cubicBezTo>
                <a:cubicBezTo>
                  <a:pt x="1407488" y="648593"/>
                  <a:pt x="1460061" y="639734"/>
                  <a:pt x="1485240" y="631530"/>
                </a:cubicBezTo>
                <a:cubicBezTo>
                  <a:pt x="1482864" y="612837"/>
                  <a:pt x="1531169" y="645432"/>
                  <a:pt x="1508194" y="628664"/>
                </a:cubicBezTo>
                <a:cubicBezTo>
                  <a:pt x="1528295" y="620613"/>
                  <a:pt x="1566115" y="617855"/>
                  <a:pt x="1575268" y="624111"/>
                </a:cubicBezTo>
                <a:cubicBezTo>
                  <a:pt x="1599308" y="622794"/>
                  <a:pt x="1677380" y="609519"/>
                  <a:pt x="1679712" y="621298"/>
                </a:cubicBezTo>
                <a:cubicBezTo>
                  <a:pt x="1715726" y="623314"/>
                  <a:pt x="1721350" y="639098"/>
                  <a:pt x="1762318" y="636211"/>
                </a:cubicBezTo>
                <a:cubicBezTo>
                  <a:pt x="1777634" y="629644"/>
                  <a:pt x="1799278" y="657213"/>
                  <a:pt x="1813551" y="633002"/>
                </a:cubicBezTo>
                <a:cubicBezTo>
                  <a:pt x="1851410" y="643722"/>
                  <a:pt x="1864217" y="631834"/>
                  <a:pt x="1896737" y="647425"/>
                </a:cubicBezTo>
                <a:cubicBezTo>
                  <a:pt x="1937859" y="651921"/>
                  <a:pt x="1908151" y="615991"/>
                  <a:pt x="1964719" y="630175"/>
                </a:cubicBezTo>
                <a:cubicBezTo>
                  <a:pt x="1991479" y="621425"/>
                  <a:pt x="1992047" y="621771"/>
                  <a:pt x="2021621" y="623285"/>
                </a:cubicBezTo>
                <a:cubicBezTo>
                  <a:pt x="2022767" y="630879"/>
                  <a:pt x="2066142" y="617966"/>
                  <a:pt x="2072078" y="616623"/>
                </a:cubicBezTo>
                <a:cubicBezTo>
                  <a:pt x="2070761" y="621321"/>
                  <a:pt x="2081945" y="625068"/>
                  <a:pt x="2087280" y="621722"/>
                </a:cubicBezTo>
                <a:cubicBezTo>
                  <a:pt x="2115906" y="629832"/>
                  <a:pt x="2199227" y="655063"/>
                  <a:pt x="2243833" y="665285"/>
                </a:cubicBezTo>
                <a:cubicBezTo>
                  <a:pt x="2287772" y="670091"/>
                  <a:pt x="2301916" y="672293"/>
                  <a:pt x="2346628" y="662322"/>
                </a:cubicBezTo>
                <a:cubicBezTo>
                  <a:pt x="2387742" y="666907"/>
                  <a:pt x="2429253" y="699674"/>
                  <a:pt x="2465944" y="697144"/>
                </a:cubicBezTo>
                <a:cubicBezTo>
                  <a:pt x="2478177" y="705158"/>
                  <a:pt x="2490760" y="709149"/>
                  <a:pt x="2506642" y="700543"/>
                </a:cubicBezTo>
                <a:cubicBezTo>
                  <a:pt x="2544171" y="707657"/>
                  <a:pt x="2549322" y="722705"/>
                  <a:pt x="2576974" y="714103"/>
                </a:cubicBezTo>
                <a:cubicBezTo>
                  <a:pt x="2596822" y="747425"/>
                  <a:pt x="2597059" y="721042"/>
                  <a:pt x="2623375" y="721805"/>
                </a:cubicBezTo>
                <a:cubicBezTo>
                  <a:pt x="2645104" y="720292"/>
                  <a:pt x="2614422" y="702900"/>
                  <a:pt x="2634012" y="705148"/>
                </a:cubicBezTo>
                <a:cubicBezTo>
                  <a:pt x="2651283" y="716177"/>
                  <a:pt x="2660169" y="694412"/>
                  <a:pt x="2677548" y="707152"/>
                </a:cubicBezTo>
                <a:cubicBezTo>
                  <a:pt x="2664967" y="722373"/>
                  <a:pt x="2720932" y="712381"/>
                  <a:pt x="2715917" y="726873"/>
                </a:cubicBezTo>
                <a:cubicBezTo>
                  <a:pt x="2743240" y="710175"/>
                  <a:pt x="2740895" y="736999"/>
                  <a:pt x="2767791" y="735544"/>
                </a:cubicBezTo>
                <a:cubicBezTo>
                  <a:pt x="2782620" y="730122"/>
                  <a:pt x="2791387" y="713849"/>
                  <a:pt x="2798747" y="724332"/>
                </a:cubicBezTo>
                <a:cubicBezTo>
                  <a:pt x="2830644" y="730530"/>
                  <a:pt x="2826916" y="728960"/>
                  <a:pt x="2882282" y="724328"/>
                </a:cubicBezTo>
                <a:cubicBezTo>
                  <a:pt x="2931237" y="717603"/>
                  <a:pt x="2946058" y="738044"/>
                  <a:pt x="3003209" y="710063"/>
                </a:cubicBezTo>
                <a:cubicBezTo>
                  <a:pt x="3015344" y="701324"/>
                  <a:pt x="3041067" y="705389"/>
                  <a:pt x="3056384" y="705444"/>
                </a:cubicBezTo>
                <a:cubicBezTo>
                  <a:pt x="3071701" y="705499"/>
                  <a:pt x="3093607" y="708570"/>
                  <a:pt x="3095110" y="710392"/>
                </a:cubicBezTo>
                <a:cubicBezTo>
                  <a:pt x="3130931" y="689687"/>
                  <a:pt x="3162974" y="717730"/>
                  <a:pt x="3181626" y="702609"/>
                </a:cubicBezTo>
                <a:cubicBezTo>
                  <a:pt x="3226077" y="703040"/>
                  <a:pt x="3232698" y="713492"/>
                  <a:pt x="3249753" y="700362"/>
                </a:cubicBezTo>
                <a:cubicBezTo>
                  <a:pt x="3270807" y="705103"/>
                  <a:pt x="3293509" y="727961"/>
                  <a:pt x="3315641" y="714437"/>
                </a:cubicBezTo>
                <a:cubicBezTo>
                  <a:pt x="3314952" y="717884"/>
                  <a:pt x="3316377" y="719240"/>
                  <a:pt x="3319046" y="719507"/>
                </a:cubicBezTo>
                <a:lnTo>
                  <a:pt x="3324103" y="718827"/>
                </a:lnTo>
                <a:lnTo>
                  <a:pt x="3326644" y="713591"/>
                </a:lnTo>
                <a:cubicBezTo>
                  <a:pt x="3337561" y="695250"/>
                  <a:pt x="3343734" y="714969"/>
                  <a:pt x="3366502" y="712333"/>
                </a:cubicBezTo>
                <a:cubicBezTo>
                  <a:pt x="3377412" y="712154"/>
                  <a:pt x="3375925" y="717041"/>
                  <a:pt x="3374100" y="721483"/>
                </a:cubicBezTo>
                <a:lnTo>
                  <a:pt x="3372868" y="726163"/>
                </a:lnTo>
                <a:lnTo>
                  <a:pt x="3411698" y="710254"/>
                </a:lnTo>
                <a:cubicBezTo>
                  <a:pt x="3425826" y="705789"/>
                  <a:pt x="3436777" y="706127"/>
                  <a:pt x="3457634" y="699372"/>
                </a:cubicBezTo>
                <a:cubicBezTo>
                  <a:pt x="3487376" y="713617"/>
                  <a:pt x="3480868" y="687173"/>
                  <a:pt x="3507812" y="686314"/>
                </a:cubicBezTo>
                <a:cubicBezTo>
                  <a:pt x="3523385" y="690430"/>
                  <a:pt x="3532045" y="689367"/>
                  <a:pt x="3537722" y="678323"/>
                </a:cubicBezTo>
                <a:cubicBezTo>
                  <a:pt x="3610680" y="699191"/>
                  <a:pt x="3560806" y="683397"/>
                  <a:pt x="3616523" y="683255"/>
                </a:cubicBezTo>
                <a:cubicBezTo>
                  <a:pt x="3666199" y="685741"/>
                  <a:pt x="3709745" y="669125"/>
                  <a:pt x="3770873" y="692023"/>
                </a:cubicBezTo>
                <a:cubicBezTo>
                  <a:pt x="3784289" y="699664"/>
                  <a:pt x="3804530" y="690109"/>
                  <a:pt x="3815527" y="688648"/>
                </a:cubicBezTo>
                <a:cubicBezTo>
                  <a:pt x="3826525" y="687187"/>
                  <a:pt x="3835648" y="685196"/>
                  <a:pt x="3836857" y="683257"/>
                </a:cubicBezTo>
                <a:cubicBezTo>
                  <a:pt x="3863509" y="681812"/>
                  <a:pt x="3955624" y="683790"/>
                  <a:pt x="3992028" y="679972"/>
                </a:cubicBezTo>
                <a:cubicBezTo>
                  <a:pt x="4012201" y="673459"/>
                  <a:pt x="4031188" y="648809"/>
                  <a:pt x="4055281" y="660346"/>
                </a:cubicBezTo>
                <a:cubicBezTo>
                  <a:pt x="4050394" y="646886"/>
                  <a:pt x="4134088" y="663759"/>
                  <a:pt x="4141437" y="652038"/>
                </a:cubicBezTo>
                <a:cubicBezTo>
                  <a:pt x="4166230" y="649378"/>
                  <a:pt x="4171026" y="647831"/>
                  <a:pt x="4204035" y="644385"/>
                </a:cubicBezTo>
                <a:cubicBezTo>
                  <a:pt x="4244963" y="661964"/>
                  <a:pt x="4256753" y="618367"/>
                  <a:pt x="4289732" y="631360"/>
                </a:cubicBezTo>
                <a:cubicBezTo>
                  <a:pt x="4299055" y="631939"/>
                  <a:pt x="4323743" y="630899"/>
                  <a:pt x="4331035" y="628859"/>
                </a:cubicBezTo>
                <a:lnTo>
                  <a:pt x="4349944" y="620774"/>
                </a:lnTo>
                <a:lnTo>
                  <a:pt x="4352292" y="613726"/>
                </a:lnTo>
                <a:lnTo>
                  <a:pt x="4365513" y="611397"/>
                </a:lnTo>
                <a:lnTo>
                  <a:pt x="4368539" y="609538"/>
                </a:lnTo>
                <a:cubicBezTo>
                  <a:pt x="4374306" y="605961"/>
                  <a:pt x="4380117" y="602614"/>
                  <a:pt x="4386389" y="600117"/>
                </a:cubicBezTo>
                <a:cubicBezTo>
                  <a:pt x="4394802" y="629494"/>
                  <a:pt x="4441125" y="583722"/>
                  <a:pt x="4436641" y="610810"/>
                </a:cubicBezTo>
                <a:cubicBezTo>
                  <a:pt x="4472566" y="602200"/>
                  <a:pt x="4504490" y="634388"/>
                  <a:pt x="4534093" y="602769"/>
                </a:cubicBezTo>
                <a:cubicBezTo>
                  <a:pt x="4602199" y="608716"/>
                  <a:pt x="4611785" y="575380"/>
                  <a:pt x="4675398" y="596126"/>
                </a:cubicBezTo>
                <a:cubicBezTo>
                  <a:pt x="4662028" y="584981"/>
                  <a:pt x="4732454" y="580837"/>
                  <a:pt x="4752273" y="582476"/>
                </a:cubicBezTo>
                <a:cubicBezTo>
                  <a:pt x="4789606" y="588497"/>
                  <a:pt x="4892068" y="589165"/>
                  <a:pt x="4940870" y="582489"/>
                </a:cubicBezTo>
                <a:cubicBezTo>
                  <a:pt x="4995672" y="573822"/>
                  <a:pt x="5006809" y="556121"/>
                  <a:pt x="5049226" y="563156"/>
                </a:cubicBezTo>
                <a:cubicBezTo>
                  <a:pt x="5053572" y="566890"/>
                  <a:pt x="5112449" y="569627"/>
                  <a:pt x="5117822" y="571648"/>
                </a:cubicBezTo>
                <a:lnTo>
                  <a:pt x="5134014" y="575617"/>
                </a:lnTo>
                <a:lnTo>
                  <a:pt x="5135893" y="574425"/>
                </a:lnTo>
                <a:cubicBezTo>
                  <a:pt x="5144559" y="571755"/>
                  <a:pt x="5150168" y="572214"/>
                  <a:pt x="5154412" y="574054"/>
                </a:cubicBezTo>
                <a:lnTo>
                  <a:pt x="5158675" y="577327"/>
                </a:lnTo>
                <a:lnTo>
                  <a:pt x="5171445" y="578124"/>
                </a:lnTo>
                <a:lnTo>
                  <a:pt x="5196779" y="582524"/>
                </a:lnTo>
                <a:lnTo>
                  <a:pt x="5201352" y="580693"/>
                </a:lnTo>
                <a:lnTo>
                  <a:pt x="5223160" y="573676"/>
                </a:lnTo>
                <a:cubicBezTo>
                  <a:pt x="5225022" y="570984"/>
                  <a:pt x="5244614" y="577399"/>
                  <a:pt x="5250101" y="577168"/>
                </a:cubicBezTo>
                <a:cubicBezTo>
                  <a:pt x="5240526" y="559054"/>
                  <a:pt x="5253047" y="569948"/>
                  <a:pt x="5270065" y="570867"/>
                </a:cubicBezTo>
                <a:cubicBezTo>
                  <a:pt x="5258993" y="542937"/>
                  <a:pt x="5308033" y="556705"/>
                  <a:pt x="5315121" y="540739"/>
                </a:cubicBezTo>
                <a:cubicBezTo>
                  <a:pt x="5327874" y="542044"/>
                  <a:pt x="5341158" y="542915"/>
                  <a:pt x="5354682" y="543209"/>
                </a:cubicBezTo>
                <a:lnTo>
                  <a:pt x="5362616" y="543019"/>
                </a:lnTo>
                <a:lnTo>
                  <a:pt x="5362765" y="542732"/>
                </a:lnTo>
                <a:lnTo>
                  <a:pt x="5368793" y="530233"/>
                </a:lnTo>
                <a:lnTo>
                  <a:pt x="5397715" y="540293"/>
                </a:lnTo>
                <a:cubicBezTo>
                  <a:pt x="5414308" y="527751"/>
                  <a:pt x="5394992" y="491089"/>
                  <a:pt x="5435108" y="503716"/>
                </a:cubicBezTo>
                <a:cubicBezTo>
                  <a:pt x="5472145" y="492299"/>
                  <a:pt x="5484288" y="466610"/>
                  <a:pt x="5526889" y="469399"/>
                </a:cubicBezTo>
                <a:cubicBezTo>
                  <a:pt x="5561513" y="458629"/>
                  <a:pt x="5586738" y="441854"/>
                  <a:pt x="5619827" y="438663"/>
                </a:cubicBezTo>
                <a:cubicBezTo>
                  <a:pt x="5627931" y="429013"/>
                  <a:pt x="5637674" y="423207"/>
                  <a:pt x="5654480" y="429107"/>
                </a:cubicBezTo>
                <a:cubicBezTo>
                  <a:pt x="5668527" y="425458"/>
                  <a:pt x="5694557" y="420762"/>
                  <a:pt x="5704114" y="416768"/>
                </a:cubicBezTo>
                <a:cubicBezTo>
                  <a:pt x="5713671" y="412774"/>
                  <a:pt x="5701689" y="407094"/>
                  <a:pt x="5711823" y="405141"/>
                </a:cubicBezTo>
                <a:cubicBezTo>
                  <a:pt x="5730231" y="401131"/>
                  <a:pt x="5749804" y="406504"/>
                  <a:pt x="5764922" y="405049"/>
                </a:cubicBezTo>
                <a:cubicBezTo>
                  <a:pt x="5776460" y="391700"/>
                  <a:pt x="5791463" y="411434"/>
                  <a:pt x="5802531" y="396409"/>
                </a:cubicBezTo>
                <a:cubicBezTo>
                  <a:pt x="5786441" y="383588"/>
                  <a:pt x="5838940" y="384666"/>
                  <a:pt x="5829742" y="371388"/>
                </a:cubicBezTo>
                <a:cubicBezTo>
                  <a:pt x="5859277" y="383373"/>
                  <a:pt x="5848353" y="357727"/>
                  <a:pt x="5872478" y="355001"/>
                </a:cubicBezTo>
                <a:cubicBezTo>
                  <a:pt x="5887306" y="357976"/>
                  <a:pt x="5894908" y="356323"/>
                  <a:pt x="5897914" y="345028"/>
                </a:cubicBezTo>
                <a:cubicBezTo>
                  <a:pt x="5967675" y="360535"/>
                  <a:pt x="5924791" y="335569"/>
                  <a:pt x="5974993" y="331543"/>
                </a:cubicBezTo>
                <a:cubicBezTo>
                  <a:pt x="6019553" y="329820"/>
                  <a:pt x="6083260" y="322664"/>
                  <a:pt x="6115514" y="322246"/>
                </a:cubicBezTo>
                <a:cubicBezTo>
                  <a:pt x="6147769" y="321828"/>
                  <a:pt x="6167801" y="331034"/>
                  <a:pt x="6168520" y="329035"/>
                </a:cubicBezTo>
                <a:cubicBezTo>
                  <a:pt x="6206851" y="343598"/>
                  <a:pt x="6211637" y="326732"/>
                  <a:pt x="6233029" y="338523"/>
                </a:cubicBezTo>
                <a:cubicBezTo>
                  <a:pt x="6271962" y="331268"/>
                  <a:pt x="6288442" y="304864"/>
                  <a:pt x="6307773" y="314970"/>
                </a:cubicBezTo>
                <a:cubicBezTo>
                  <a:pt x="6324714" y="307137"/>
                  <a:pt x="6337117" y="281482"/>
                  <a:pt x="6361041" y="291190"/>
                </a:cubicBezTo>
                <a:cubicBezTo>
                  <a:pt x="6354062" y="278245"/>
                  <a:pt x="6387877" y="292532"/>
                  <a:pt x="6392259" y="280451"/>
                </a:cubicBezTo>
                <a:cubicBezTo>
                  <a:pt x="6394403" y="270573"/>
                  <a:pt x="6405164" y="272607"/>
                  <a:pt x="6413478" y="269758"/>
                </a:cubicBezTo>
                <a:cubicBezTo>
                  <a:pt x="6419621" y="260088"/>
                  <a:pt x="6461203" y="255040"/>
                  <a:pt x="6475549" y="258032"/>
                </a:cubicBezTo>
                <a:cubicBezTo>
                  <a:pt x="6515805" y="272528"/>
                  <a:pt x="6549588" y="234548"/>
                  <a:pt x="6581802" y="245073"/>
                </a:cubicBezTo>
                <a:cubicBezTo>
                  <a:pt x="6615869" y="244754"/>
                  <a:pt x="6627303" y="220262"/>
                  <a:pt x="6648011" y="208652"/>
                </a:cubicBezTo>
                <a:cubicBezTo>
                  <a:pt x="6661211" y="237059"/>
                  <a:pt x="6694217" y="188652"/>
                  <a:pt x="6695355" y="215700"/>
                </a:cubicBezTo>
                <a:cubicBezTo>
                  <a:pt x="6726094" y="204698"/>
                  <a:pt x="6719113" y="233330"/>
                  <a:pt x="6739754" y="200058"/>
                </a:cubicBezTo>
                <a:cubicBezTo>
                  <a:pt x="6802285" y="201178"/>
                  <a:pt x="6818340" y="175130"/>
                  <a:pt x="6883802" y="195317"/>
                </a:cubicBezTo>
                <a:cubicBezTo>
                  <a:pt x="6869617" y="185249"/>
                  <a:pt x="6902068" y="163582"/>
                  <a:pt x="6920245" y="163817"/>
                </a:cubicBezTo>
                <a:cubicBezTo>
                  <a:pt x="6941082" y="160849"/>
                  <a:pt x="6982571" y="133812"/>
                  <a:pt x="7018013" y="134069"/>
                </a:cubicBezTo>
                <a:cubicBezTo>
                  <a:pt x="7046943" y="130394"/>
                  <a:pt x="7118786" y="117946"/>
                  <a:pt x="7151964" y="135416"/>
                </a:cubicBezTo>
                <a:cubicBezTo>
                  <a:pt x="7199708" y="102306"/>
                  <a:pt x="7233505" y="151233"/>
                  <a:pt x="7270482" y="122186"/>
                </a:cubicBezTo>
                <a:cubicBezTo>
                  <a:pt x="7307539" y="149242"/>
                  <a:pt x="7322521" y="122986"/>
                  <a:pt x="7336265" y="114532"/>
                </a:cubicBezTo>
                <a:cubicBezTo>
                  <a:pt x="7361644" y="112456"/>
                  <a:pt x="7402630" y="128203"/>
                  <a:pt x="7422235" y="125766"/>
                </a:cubicBezTo>
                <a:cubicBezTo>
                  <a:pt x="7410139" y="108554"/>
                  <a:pt x="7423510" y="118434"/>
                  <a:pt x="7439026" y="118154"/>
                </a:cubicBezTo>
                <a:cubicBezTo>
                  <a:pt x="7423704" y="91360"/>
                  <a:pt x="7470546" y="101528"/>
                  <a:pt x="7473884" y="85275"/>
                </a:cubicBezTo>
                <a:cubicBezTo>
                  <a:pt x="7520861" y="86871"/>
                  <a:pt x="7528572" y="72708"/>
                  <a:pt x="7569638" y="51825"/>
                </a:cubicBezTo>
                <a:cubicBezTo>
                  <a:pt x="7591661" y="63377"/>
                  <a:pt x="7633972" y="65942"/>
                  <a:pt x="7640739" y="56879"/>
                </a:cubicBezTo>
                <a:cubicBezTo>
                  <a:pt x="7662540" y="68483"/>
                  <a:pt x="7669216" y="1548"/>
                  <a:pt x="7689494" y="23918"/>
                </a:cubicBezTo>
                <a:cubicBezTo>
                  <a:pt x="7697242" y="22607"/>
                  <a:pt x="7706468" y="6411"/>
                  <a:pt x="7712765" y="835"/>
                </a:cubicBezTo>
                <a:cubicBezTo>
                  <a:pt x="7720029" y="5266"/>
                  <a:pt x="7727390" y="11647"/>
                  <a:pt x="7726321" y="536"/>
                </a:cubicBezTo>
                <a:cubicBezTo>
                  <a:pt x="7744294" y="14052"/>
                  <a:pt x="7756228" y="20837"/>
                  <a:pt x="7770085" y="24975"/>
                </a:cubicBezTo>
                <a:cubicBezTo>
                  <a:pt x="7800131" y="27881"/>
                  <a:pt x="7826278" y="19899"/>
                  <a:pt x="7856241" y="17615"/>
                </a:cubicBezTo>
                <a:cubicBezTo>
                  <a:pt x="7863099" y="13282"/>
                  <a:pt x="7871448" y="8856"/>
                  <a:pt x="7880767" y="4315"/>
                </a:cubicBezTo>
                <a:lnTo>
                  <a:pt x="7890122" y="0"/>
                </a:lnTo>
                <a:lnTo>
                  <a:pt x="12191999" y="0"/>
                </a:lnTo>
                <a:lnTo>
                  <a:pt x="12191999" y="6114201"/>
                </a:lnTo>
                <a:lnTo>
                  <a:pt x="12152890" y="6129888"/>
                </a:lnTo>
                <a:cubicBezTo>
                  <a:pt x="12105395" y="6148190"/>
                  <a:pt x="12054092" y="6164443"/>
                  <a:pt x="12009354" y="6162534"/>
                </a:cubicBezTo>
                <a:cubicBezTo>
                  <a:pt x="11994503" y="6156595"/>
                  <a:pt x="11985943" y="6156089"/>
                  <a:pt x="11978968" y="6167312"/>
                </a:cubicBezTo>
                <a:cubicBezTo>
                  <a:pt x="11941764" y="6166762"/>
                  <a:pt x="11901790" y="6193244"/>
                  <a:pt x="11878895" y="6177370"/>
                </a:cubicBezTo>
                <a:cubicBezTo>
                  <a:pt x="11878918" y="6202195"/>
                  <a:pt x="11826486" y="6167006"/>
                  <a:pt x="11814979" y="6190075"/>
                </a:cubicBezTo>
                <a:cubicBezTo>
                  <a:pt x="11820607" y="6229028"/>
                  <a:pt x="11727668" y="6211209"/>
                  <a:pt x="11687508" y="6225121"/>
                </a:cubicBezTo>
                <a:cubicBezTo>
                  <a:pt x="11692944" y="6246792"/>
                  <a:pt x="11638976" y="6249735"/>
                  <a:pt x="11672002" y="6267995"/>
                </a:cubicBezTo>
                <a:cubicBezTo>
                  <a:pt x="11645814" y="6278524"/>
                  <a:pt x="11642999" y="6257582"/>
                  <a:pt x="11629894" y="6250801"/>
                </a:cubicBezTo>
                <a:cubicBezTo>
                  <a:pt x="11597582" y="6253698"/>
                  <a:pt x="11602281" y="6235044"/>
                  <a:pt x="11597728" y="6221436"/>
                </a:cubicBezTo>
                <a:cubicBezTo>
                  <a:pt x="11567716" y="6254914"/>
                  <a:pt x="11505156" y="6221633"/>
                  <a:pt x="11448211" y="6216621"/>
                </a:cubicBezTo>
                <a:cubicBezTo>
                  <a:pt x="11414499" y="6216692"/>
                  <a:pt x="11370196" y="6281623"/>
                  <a:pt x="11336630" y="6248909"/>
                </a:cubicBezTo>
                <a:cubicBezTo>
                  <a:pt x="11316728" y="6257437"/>
                  <a:pt x="11284212" y="6226500"/>
                  <a:pt x="11267820" y="6255550"/>
                </a:cubicBezTo>
                <a:cubicBezTo>
                  <a:pt x="11215412" y="6245187"/>
                  <a:pt x="11199532" y="6259779"/>
                  <a:pt x="11153755" y="6243432"/>
                </a:cubicBezTo>
                <a:cubicBezTo>
                  <a:pt x="11097684" y="6240513"/>
                  <a:pt x="11142086" y="6280746"/>
                  <a:pt x="11063998" y="6267400"/>
                </a:cubicBezTo>
                <a:cubicBezTo>
                  <a:pt x="11028900" y="6279121"/>
                  <a:pt x="10989384" y="6285228"/>
                  <a:pt x="10949261" y="6285136"/>
                </a:cubicBezTo>
                <a:cubicBezTo>
                  <a:pt x="10946808" y="6276342"/>
                  <a:pt x="10928478" y="6287380"/>
                  <a:pt x="10920620" y="6289282"/>
                </a:cubicBezTo>
                <a:cubicBezTo>
                  <a:pt x="10921840" y="6283728"/>
                  <a:pt x="10906289" y="6279988"/>
                  <a:pt x="10899483" y="6284194"/>
                </a:cubicBezTo>
                <a:cubicBezTo>
                  <a:pt x="10774259" y="6295981"/>
                  <a:pt x="10854212" y="6248676"/>
                  <a:pt x="10774590" y="6274926"/>
                </a:cubicBezTo>
                <a:cubicBezTo>
                  <a:pt x="10724638" y="6278175"/>
                  <a:pt x="10739599" y="6214248"/>
                  <a:pt x="10682861" y="6242232"/>
                </a:cubicBezTo>
                <a:cubicBezTo>
                  <a:pt x="10622947" y="6239112"/>
                  <a:pt x="10589912" y="6213624"/>
                  <a:pt x="10530714" y="6227786"/>
                </a:cubicBezTo>
                <a:cubicBezTo>
                  <a:pt x="10474643" y="6224762"/>
                  <a:pt x="10428348" y="6212605"/>
                  <a:pt x="10379097" y="6217632"/>
                </a:cubicBezTo>
                <a:cubicBezTo>
                  <a:pt x="10361622" y="6208976"/>
                  <a:pt x="10344151" y="6205032"/>
                  <a:pt x="10323727" y="6215969"/>
                </a:cubicBezTo>
                <a:cubicBezTo>
                  <a:pt x="10272196" y="6209794"/>
                  <a:pt x="10263446" y="6192531"/>
                  <a:pt x="10227126" y="6204129"/>
                </a:cubicBezTo>
                <a:cubicBezTo>
                  <a:pt x="10196351" y="6166381"/>
                  <a:pt x="10199174" y="6197171"/>
                  <a:pt x="10163542" y="6197770"/>
                </a:cubicBezTo>
                <a:cubicBezTo>
                  <a:pt x="10134376" y="6200764"/>
                  <a:pt x="10177885" y="6219317"/>
                  <a:pt x="10151161" y="6217803"/>
                </a:cubicBezTo>
                <a:cubicBezTo>
                  <a:pt x="10126522" y="6205914"/>
                  <a:pt x="10117113" y="6231806"/>
                  <a:pt x="10092125" y="6217928"/>
                </a:cubicBezTo>
                <a:cubicBezTo>
                  <a:pt x="10107302" y="6199460"/>
                  <a:pt x="10032910" y="6214282"/>
                  <a:pt x="10037958" y="6197093"/>
                </a:cubicBezTo>
                <a:cubicBezTo>
                  <a:pt x="10003046" y="6218117"/>
                  <a:pt x="10003017" y="6186693"/>
                  <a:pt x="9966866" y="6189912"/>
                </a:cubicBezTo>
                <a:cubicBezTo>
                  <a:pt x="9947485" y="6197076"/>
                  <a:pt x="9935606" y="6197206"/>
                  <a:pt x="9924418" y="6185393"/>
                </a:cubicBezTo>
                <a:cubicBezTo>
                  <a:pt x="9834150" y="6220779"/>
                  <a:pt x="9880223" y="6181821"/>
                  <a:pt x="9806001" y="6190358"/>
                </a:cubicBezTo>
                <a:cubicBezTo>
                  <a:pt x="9740686" y="6200972"/>
                  <a:pt x="9670300" y="6204263"/>
                  <a:pt x="9596449" y="6240137"/>
                </a:cubicBezTo>
                <a:cubicBezTo>
                  <a:pt x="9581101" y="6251018"/>
                  <a:pt x="9553986" y="6252401"/>
                  <a:pt x="9535890" y="6243228"/>
                </a:cubicBezTo>
                <a:cubicBezTo>
                  <a:pt x="9532775" y="6241649"/>
                  <a:pt x="9530052" y="6239811"/>
                  <a:pt x="9527805" y="6237770"/>
                </a:cubicBezTo>
                <a:cubicBezTo>
                  <a:pt x="9481894" y="6263949"/>
                  <a:pt x="9464762" y="6246388"/>
                  <a:pt x="9441373" y="6265082"/>
                </a:cubicBezTo>
                <a:cubicBezTo>
                  <a:pt x="9381290" y="6267094"/>
                  <a:pt x="9341618" y="6241936"/>
                  <a:pt x="9320149" y="6258218"/>
                </a:cubicBezTo>
                <a:cubicBezTo>
                  <a:pt x="9291150" y="6253878"/>
                  <a:pt x="9257768" y="6228497"/>
                  <a:pt x="9229488" y="6245526"/>
                </a:cubicBezTo>
                <a:cubicBezTo>
                  <a:pt x="9230007" y="6241466"/>
                  <a:pt x="9227921" y="6239964"/>
                  <a:pt x="9224285" y="6239803"/>
                </a:cubicBezTo>
                <a:lnTo>
                  <a:pt x="9217537" y="6240884"/>
                </a:lnTo>
                <a:lnTo>
                  <a:pt x="9214728" y="6247135"/>
                </a:lnTo>
                <a:cubicBezTo>
                  <a:pt x="9202170" y="6269148"/>
                  <a:pt x="9191484" y="6246495"/>
                  <a:pt x="9161049" y="6250857"/>
                </a:cubicBezTo>
                <a:cubicBezTo>
                  <a:pt x="9146336" y="6251684"/>
                  <a:pt x="9147761" y="6245898"/>
                  <a:pt x="9149697" y="6240614"/>
                </a:cubicBezTo>
                <a:lnTo>
                  <a:pt x="9150803" y="6235084"/>
                </a:lnTo>
                <a:lnTo>
                  <a:pt x="9141448" y="6235238"/>
                </a:lnTo>
                <a:lnTo>
                  <a:pt x="9137486" y="6234848"/>
                </a:lnTo>
                <a:lnTo>
                  <a:pt x="9126952" y="6238833"/>
                </a:lnTo>
                <a:cubicBezTo>
                  <a:pt x="9117353" y="6239267"/>
                  <a:pt x="9107828" y="6234950"/>
                  <a:pt x="9098334" y="6235881"/>
                </a:cubicBezTo>
                <a:cubicBezTo>
                  <a:pt x="9093587" y="6236346"/>
                  <a:pt x="9088847" y="6238124"/>
                  <a:pt x="9084110" y="6242464"/>
                </a:cubicBezTo>
                <a:cubicBezTo>
                  <a:pt x="9105864" y="6258003"/>
                  <a:pt x="9028073" y="6255251"/>
                  <a:pt x="9039515" y="6271132"/>
                </a:cubicBezTo>
                <a:cubicBezTo>
                  <a:pt x="8997651" y="6256198"/>
                  <a:pt x="9009590" y="6286676"/>
                  <a:pt x="8973305" y="6289203"/>
                </a:cubicBezTo>
                <a:cubicBezTo>
                  <a:pt x="8951781" y="6285283"/>
                  <a:pt x="8940212" y="6287013"/>
                  <a:pt x="8933861" y="6300217"/>
                </a:cubicBezTo>
                <a:cubicBezTo>
                  <a:pt x="8832841" y="6280001"/>
                  <a:pt x="8892362" y="6310585"/>
                  <a:pt x="8817130" y="6313901"/>
                </a:cubicBezTo>
                <a:cubicBezTo>
                  <a:pt x="8749745" y="6313812"/>
                  <a:pt x="8680232" y="6321616"/>
                  <a:pt x="8594947" y="6298363"/>
                </a:cubicBezTo>
                <a:cubicBezTo>
                  <a:pt x="8575919" y="6290208"/>
                  <a:pt x="8549096" y="6293103"/>
                  <a:pt x="8535041" y="6304826"/>
                </a:cubicBezTo>
                <a:cubicBezTo>
                  <a:pt x="8532621" y="6306844"/>
                  <a:pt x="8530681" y="6309053"/>
                  <a:pt x="8529279" y="6311383"/>
                </a:cubicBezTo>
                <a:cubicBezTo>
                  <a:pt x="8474783" y="6293167"/>
                  <a:pt x="8464858" y="6312874"/>
                  <a:pt x="8435056" y="6298398"/>
                </a:cubicBezTo>
                <a:cubicBezTo>
                  <a:pt x="8376022" y="6305833"/>
                  <a:pt x="8347129" y="6336429"/>
                  <a:pt x="8320108" y="6323993"/>
                </a:cubicBezTo>
                <a:cubicBezTo>
                  <a:pt x="8293638" y="6332732"/>
                  <a:pt x="8270932" y="6362561"/>
                  <a:pt x="8237020" y="6350465"/>
                </a:cubicBezTo>
                <a:cubicBezTo>
                  <a:pt x="8245222" y="6365890"/>
                  <a:pt x="8197387" y="6348127"/>
                  <a:pt x="8188860" y="6362216"/>
                </a:cubicBezTo>
                <a:cubicBezTo>
                  <a:pt x="8184024" y="6373775"/>
                  <a:pt x="8168383" y="6371080"/>
                  <a:pt x="8155558" y="6374196"/>
                </a:cubicBezTo>
                <a:cubicBezTo>
                  <a:pt x="8144819" y="6385399"/>
                  <a:pt x="8082218" y="6390162"/>
                  <a:pt x="8061412" y="6386236"/>
                </a:cubicBezTo>
                <a:cubicBezTo>
                  <a:pt x="8004043" y="6368045"/>
                  <a:pt x="7947523" y="6411772"/>
                  <a:pt x="7901437" y="6398480"/>
                </a:cubicBezTo>
                <a:cubicBezTo>
                  <a:pt x="7888774" y="6398333"/>
                  <a:pt x="7877960" y="6400003"/>
                  <a:pt x="7868353" y="6402796"/>
                </a:cubicBezTo>
                <a:lnTo>
                  <a:pt x="7843779" y="6413296"/>
                </a:lnTo>
                <a:lnTo>
                  <a:pt x="7841448" y="6421651"/>
                </a:lnTo>
                <a:lnTo>
                  <a:pt x="7823871" y="6425115"/>
                </a:lnTo>
                <a:lnTo>
                  <a:pt x="7820005" y="6427455"/>
                </a:lnTo>
                <a:cubicBezTo>
                  <a:pt x="7812641" y="6431955"/>
                  <a:pt x="7805193" y="6436187"/>
                  <a:pt x="7797020" y="6439455"/>
                </a:cubicBezTo>
                <a:cubicBezTo>
                  <a:pt x="7782159" y="6405662"/>
                  <a:pt x="7725050" y="6461678"/>
                  <a:pt x="7727879" y="6429824"/>
                </a:cubicBezTo>
                <a:cubicBezTo>
                  <a:pt x="7680386" y="6441900"/>
                  <a:pt x="7695538" y="6408413"/>
                  <a:pt x="7659324" y="6446973"/>
                </a:cubicBezTo>
                <a:cubicBezTo>
                  <a:pt x="7566636" y="6443888"/>
                  <a:pt x="7462452" y="6487307"/>
                  <a:pt x="7374068" y="6466705"/>
                </a:cubicBezTo>
                <a:cubicBezTo>
                  <a:pt x="7393454" y="6478950"/>
                  <a:pt x="7373124" y="6499230"/>
                  <a:pt x="7346163" y="6498440"/>
                </a:cubicBezTo>
                <a:cubicBezTo>
                  <a:pt x="7419349" y="6547358"/>
                  <a:pt x="7219942" y="6472732"/>
                  <a:pt x="7235023" y="6516741"/>
                </a:cubicBezTo>
                <a:cubicBezTo>
                  <a:pt x="7203144" y="6481335"/>
                  <a:pt x="7057485" y="6449217"/>
                  <a:pt x="7039074" y="6491855"/>
                </a:cubicBezTo>
                <a:cubicBezTo>
                  <a:pt x="6966094" y="6505065"/>
                  <a:pt x="6893201" y="6489988"/>
                  <a:pt x="6833428" y="6523117"/>
                </a:cubicBezTo>
                <a:cubicBezTo>
                  <a:pt x="6827113" y="6519007"/>
                  <a:pt x="6820080" y="6516095"/>
                  <a:pt x="6812583" y="6514041"/>
                </a:cubicBezTo>
                <a:lnTo>
                  <a:pt x="6790242" y="6510328"/>
                </a:lnTo>
                <a:lnTo>
                  <a:pt x="6787846" y="6511824"/>
                </a:lnTo>
                <a:cubicBezTo>
                  <a:pt x="6776461" y="6515430"/>
                  <a:pt x="6768832" y="6515211"/>
                  <a:pt x="6762881" y="6513304"/>
                </a:cubicBezTo>
                <a:lnTo>
                  <a:pt x="6756732" y="6509729"/>
                </a:lnTo>
                <a:lnTo>
                  <a:pt x="6739390" y="6509521"/>
                </a:lnTo>
                <a:lnTo>
                  <a:pt x="6704653" y="6505821"/>
                </a:lnTo>
                <a:lnTo>
                  <a:pt x="6698694" y="6508216"/>
                </a:lnTo>
                <a:lnTo>
                  <a:pt x="6647142" y="6507443"/>
                </a:lnTo>
                <a:lnTo>
                  <a:pt x="6646688" y="6508899"/>
                </a:lnTo>
                <a:cubicBezTo>
                  <a:pt x="6644494" y="6512144"/>
                  <a:pt x="6640660" y="6514506"/>
                  <a:pt x="6633278" y="6515085"/>
                </a:cubicBezTo>
                <a:cubicBezTo>
                  <a:pt x="6648367" y="6535675"/>
                  <a:pt x="6630160" y="6523675"/>
                  <a:pt x="6607065" y="6523565"/>
                </a:cubicBezTo>
                <a:cubicBezTo>
                  <a:pt x="6625347" y="6555520"/>
                  <a:pt x="6557475" y="6542233"/>
                  <a:pt x="6549804" y="6561259"/>
                </a:cubicBezTo>
                <a:cubicBezTo>
                  <a:pt x="6532425" y="6560458"/>
                  <a:pt x="6514382" y="6560194"/>
                  <a:pt x="6496083" y="6560616"/>
                </a:cubicBezTo>
                <a:lnTo>
                  <a:pt x="6485389" y="6561286"/>
                </a:lnTo>
                <a:lnTo>
                  <a:pt x="6485223" y="6561630"/>
                </a:lnTo>
                <a:cubicBezTo>
                  <a:pt x="6483001" y="6562481"/>
                  <a:pt x="6479520" y="6562966"/>
                  <a:pt x="6474035" y="6562994"/>
                </a:cubicBezTo>
                <a:lnTo>
                  <a:pt x="6465888" y="6562509"/>
                </a:lnTo>
                <a:lnTo>
                  <a:pt x="6445139" y="6563809"/>
                </a:lnTo>
                <a:lnTo>
                  <a:pt x="6438312" y="6566451"/>
                </a:lnTo>
                <a:cubicBezTo>
                  <a:pt x="6417397" y="6582021"/>
                  <a:pt x="6447851" y="6623696"/>
                  <a:pt x="6392168" y="6611235"/>
                </a:cubicBezTo>
                <a:cubicBezTo>
                  <a:pt x="6343510" y="6626649"/>
                  <a:pt x="6330169" y="6657303"/>
                  <a:pt x="6272303" y="6656459"/>
                </a:cubicBezTo>
                <a:cubicBezTo>
                  <a:pt x="6226826" y="6670981"/>
                  <a:pt x="6194756" y="6691977"/>
                  <a:pt x="6150447" y="6697571"/>
                </a:cubicBezTo>
                <a:cubicBezTo>
                  <a:pt x="6140653" y="6709288"/>
                  <a:pt x="6128185" y="6716610"/>
                  <a:pt x="6104787" y="6710679"/>
                </a:cubicBezTo>
                <a:cubicBezTo>
                  <a:pt x="6064915" y="6727192"/>
                  <a:pt x="6067350" y="6745112"/>
                  <a:pt x="6030196" y="6741881"/>
                </a:cubicBezTo>
                <a:cubicBezTo>
                  <a:pt x="6025714" y="6783491"/>
                  <a:pt x="6010615" y="6754201"/>
                  <a:pt x="5980285" y="6761080"/>
                </a:cubicBezTo>
                <a:cubicBezTo>
                  <a:pt x="5954036" y="6764377"/>
                  <a:pt x="5980130" y="6738002"/>
                  <a:pt x="5958496" y="6744991"/>
                </a:cubicBezTo>
                <a:cubicBezTo>
                  <a:pt x="5944503" y="6761216"/>
                  <a:pt x="5921891" y="6739044"/>
                  <a:pt x="5908732" y="6757197"/>
                </a:cubicBezTo>
                <a:cubicBezTo>
                  <a:pt x="5931989" y="6771244"/>
                  <a:pt x="5860959" y="6772955"/>
                  <a:pt x="5874963" y="6787925"/>
                </a:cubicBezTo>
                <a:cubicBezTo>
                  <a:pt x="5833647" y="6775614"/>
                  <a:pt x="5851456" y="6804913"/>
                  <a:pt x="5819199" y="6809458"/>
                </a:cubicBezTo>
                <a:cubicBezTo>
                  <a:pt x="5798819" y="6806826"/>
                  <a:pt x="5788750" y="6809185"/>
                  <a:pt x="5786034" y="6822531"/>
                </a:cubicBezTo>
                <a:cubicBezTo>
                  <a:pt x="5689973" y="6808388"/>
                  <a:pt x="5750863" y="6835085"/>
                  <a:pt x="5683543" y="6842621"/>
                </a:cubicBezTo>
                <a:cubicBezTo>
                  <a:pt x="5622547" y="6846361"/>
                  <a:pt x="5561432" y="6857984"/>
                  <a:pt x="5478912" y="6839959"/>
                </a:cubicBezTo>
                <a:cubicBezTo>
                  <a:pt x="5459815" y="6833021"/>
                  <a:pt x="5436209" y="6837391"/>
                  <a:pt x="5426183" y="6849719"/>
                </a:cubicBezTo>
                <a:cubicBezTo>
                  <a:pt x="5424458" y="6851841"/>
                  <a:pt x="5423209" y="6854123"/>
                  <a:pt x="5422476" y="6856495"/>
                </a:cubicBezTo>
                <a:cubicBezTo>
                  <a:pt x="5368974" y="6841676"/>
                  <a:pt x="5364520" y="6861621"/>
                  <a:pt x="5334223" y="6849076"/>
                </a:cubicBezTo>
                <a:lnTo>
                  <a:pt x="5307097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447B93-0DB9-496E-BB75-D6D4CB398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130FEC-33A0-496A-8EC2-BD298C85E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5233E2-C3A8-4F82-B3D6-B9E4B16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97F40738-8D05-4386-863D-A8D23A41A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5940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2D3E95E-C3B3-4242-95F9-FBDEA263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78699A-03B3-418F-8303-D2DD8EBF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CE632E6-C5BB-4739-9B25-7271EC8C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410D3-9658-4F73-B03B-6A48D80F7B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5650" y="1995488"/>
            <a:ext cx="10166350" cy="3876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13CC52-74FB-4A3A-9400-683CB916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8366FB3C-9B36-4970-A0B3-0A599FB5B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349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D597FE-E139-4E5E-956B-2F0D1BE21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2767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E3A6021A-1C60-4C0A-A41C-9EF62F9DA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185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67C0DA1-DCDA-4CA5-B336-01101C907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76035" y="2162719"/>
            <a:ext cx="1185648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51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2B768B-1CCA-4C9E-89A3-B2060537A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6FD3DD-1EB2-4F34-8E3F-F82F905B2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0C0BD9A-4487-48C7-BDEC-7D4CB82B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32CAAA-3861-4802-9014-F168D5F0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427A1-6C19-4DD2-82B1-9562F270B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388" y="1757363"/>
            <a:ext cx="10510837" cy="435133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8952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../theme/media/image10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customXml" Target="../ink/ink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8207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63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7" r:id="rId1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032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456">
          <p15:clr>
            <a:srgbClr val="F26B43"/>
          </p15:clr>
        </p15:guide>
        <p15:guide id="6" pos="7224">
          <p15:clr>
            <a:srgbClr val="F26B43"/>
          </p15:clr>
        </p15:guide>
        <p15:guide id="7" orient="horz" pos="3960">
          <p15:clr>
            <a:srgbClr val="F26B43"/>
          </p15:clr>
        </p15:guide>
        <p15:guide id="8" orient="horz" pos="696">
          <p15:clr>
            <a:srgbClr val="F26B43"/>
          </p15:clr>
        </p15:guide>
        <p15:guide id="9" orient="horz" pos="864">
          <p15:clr>
            <a:srgbClr val="F26B43"/>
          </p15:clr>
        </p15:guide>
        <p15:guide id="10" orient="horz" pos="3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BF77-EE71-4459-9BED-270A7283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Breast Cancer Detection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3D6299B6-7F31-6BDD-EFF3-58C401B9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06C514D-6532-3FD4-4FE9-019EA1E0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9CBCC407-2F4D-14C4-D404-54EE5B8B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pic>
        <p:nvPicPr>
          <p:cNvPr id="7" name="Picture Placeholder 6" descr="Logo, calendar&#10;&#10;Description automatically generated">
            <a:extLst>
              <a:ext uri="{FF2B5EF4-FFF2-40B4-BE49-F238E27FC236}">
                <a16:creationId xmlns:a16="http://schemas.microsoft.com/office/drawing/2014/main" id="{16D4F7EF-0C05-5A9B-547A-7A84C5211B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37769" y="1757363"/>
            <a:ext cx="6194074" cy="4351337"/>
          </a:xfrm>
          <a:noFill/>
        </p:spPr>
      </p:pic>
    </p:spTree>
    <p:extLst>
      <p:ext uri="{BB962C8B-B14F-4D97-AF65-F5344CB8AC3E}">
        <p14:creationId xmlns:p14="http://schemas.microsoft.com/office/powerpoint/2010/main" val="513522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miner(Decision Tree)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10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761B1FF6-28EB-BFAA-E2DD-D0DF5B6F05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31021" y="1792570"/>
            <a:ext cx="7527304" cy="4534870"/>
          </a:xfrm>
        </p:spPr>
      </p:pic>
    </p:spTree>
    <p:extLst>
      <p:ext uri="{BB962C8B-B14F-4D97-AF65-F5344CB8AC3E}">
        <p14:creationId xmlns:p14="http://schemas.microsoft.com/office/powerpoint/2010/main" val="35710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miner(Decision Tree)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11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06F690-9EB6-83DF-3193-5989E7A9E3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35457" y="1500188"/>
            <a:ext cx="7786752" cy="5357812"/>
          </a:xfrm>
        </p:spPr>
      </p:pic>
    </p:spTree>
    <p:extLst>
      <p:ext uri="{BB962C8B-B14F-4D97-AF65-F5344CB8AC3E}">
        <p14:creationId xmlns:p14="http://schemas.microsoft.com/office/powerpoint/2010/main" val="426669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miner(Decision Tree)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7F517F9-7A49-4F34-C4DA-55CCA8B388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50879" y="1671639"/>
            <a:ext cx="9007521" cy="4786312"/>
          </a:xfrm>
        </p:spPr>
      </p:pic>
    </p:spTree>
    <p:extLst>
      <p:ext uri="{BB962C8B-B14F-4D97-AF65-F5344CB8AC3E}">
        <p14:creationId xmlns:p14="http://schemas.microsoft.com/office/powerpoint/2010/main" val="407593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miner(Naïve Bayes)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13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E80AFA73-C357-76B6-2898-117F6CDC09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94714" y="1757363"/>
            <a:ext cx="5880185" cy="4351337"/>
          </a:xfrm>
          <a:noFill/>
        </p:spPr>
      </p:pic>
    </p:spTree>
    <p:extLst>
      <p:ext uri="{BB962C8B-B14F-4D97-AF65-F5344CB8AC3E}">
        <p14:creationId xmlns:p14="http://schemas.microsoft.com/office/powerpoint/2010/main" val="149321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miner(Naïve Bayes)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14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3A55C82C-2288-D6BF-0EDF-151597C340E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11405" y="1757363"/>
            <a:ext cx="8175569" cy="4351337"/>
          </a:xfrm>
        </p:spPr>
      </p:pic>
    </p:spTree>
    <p:extLst>
      <p:ext uri="{BB962C8B-B14F-4D97-AF65-F5344CB8AC3E}">
        <p14:creationId xmlns:p14="http://schemas.microsoft.com/office/powerpoint/2010/main" val="215553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miner(Naïve Bayes)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15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FDDA3BD-F1E2-201E-FD3A-C6FE172F35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731541" y="1757363"/>
            <a:ext cx="7406531" cy="4351337"/>
          </a:xfrm>
          <a:noFill/>
        </p:spPr>
      </p:pic>
    </p:spTree>
    <p:extLst>
      <p:ext uri="{BB962C8B-B14F-4D97-AF65-F5344CB8AC3E}">
        <p14:creationId xmlns:p14="http://schemas.microsoft.com/office/powerpoint/2010/main" val="557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miner(Naïve Bayes)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16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AFF1E6-90E8-E0EB-EE9B-1F90F5E08A3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51035" y="1757363"/>
            <a:ext cx="7567542" cy="4351337"/>
          </a:xfrm>
          <a:noFill/>
        </p:spPr>
      </p:pic>
    </p:spTree>
    <p:extLst>
      <p:ext uri="{BB962C8B-B14F-4D97-AF65-F5344CB8AC3E}">
        <p14:creationId xmlns:p14="http://schemas.microsoft.com/office/powerpoint/2010/main" val="1406960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miner(Neural Network)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17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BEAE4C1-537F-E28E-5E75-3F0BE59B10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14513" y="1757363"/>
            <a:ext cx="8072437" cy="4351337"/>
          </a:xfrm>
          <a:noFill/>
        </p:spPr>
      </p:pic>
    </p:spTree>
    <p:extLst>
      <p:ext uri="{BB962C8B-B14F-4D97-AF65-F5344CB8AC3E}">
        <p14:creationId xmlns:p14="http://schemas.microsoft.com/office/powerpoint/2010/main" val="3690424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miner(Neural Network)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18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875789F-335C-72B1-622F-6988E9896DA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35458" y="1757363"/>
            <a:ext cx="8108618" cy="4351337"/>
          </a:xfrm>
        </p:spPr>
      </p:pic>
    </p:spTree>
    <p:extLst>
      <p:ext uri="{BB962C8B-B14F-4D97-AF65-F5344CB8AC3E}">
        <p14:creationId xmlns:p14="http://schemas.microsoft.com/office/powerpoint/2010/main" val="360029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miner(Neural Network)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19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27A07D-FE25-BFF0-32AF-752E0D7393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10315" y="1757363"/>
            <a:ext cx="9246227" cy="4823953"/>
          </a:xfrm>
          <a:noFill/>
        </p:spPr>
      </p:pic>
    </p:spTree>
    <p:extLst>
      <p:ext uri="{BB962C8B-B14F-4D97-AF65-F5344CB8AC3E}">
        <p14:creationId xmlns:p14="http://schemas.microsoft.com/office/powerpoint/2010/main" val="233205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3156-8F8F-B884-CF70-C657BFBC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Team Members</a:t>
            </a:r>
          </a:p>
        </p:txBody>
      </p:sp>
      <p:pic>
        <p:nvPicPr>
          <p:cNvPr id="11" name="Picture 8" descr="Hands holding each other's wrists and interlinked to form a circle">
            <a:extLst>
              <a:ext uri="{FF2B5EF4-FFF2-40B4-BE49-F238E27FC236}">
                <a16:creationId xmlns:a16="http://schemas.microsoft.com/office/drawing/2014/main" id="{5F4E3256-B4B3-3B7C-AF18-F3133C987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0" r="13935" b="-2"/>
          <a:stretch/>
        </p:blipFill>
        <p:spPr>
          <a:xfrm>
            <a:off x="4" y="2"/>
            <a:ext cx="7037119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149075-9128-72A9-C932-1932FF9E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/>
          <a:p>
            <a:r>
              <a:rPr lang="en-US" dirty="0"/>
              <a:t>Asmaa Adel Omar </a:t>
            </a:r>
          </a:p>
          <a:p>
            <a:r>
              <a:rPr lang="en-US" dirty="0"/>
              <a:t>ID: 20180460</a:t>
            </a:r>
          </a:p>
          <a:p>
            <a:r>
              <a:rPr lang="en-US" dirty="0"/>
              <a:t>Abdelkarim Al-Dali </a:t>
            </a:r>
            <a:r>
              <a:rPr lang="en-US" dirty="0" err="1"/>
              <a:t>GasmEl-bari</a:t>
            </a:r>
            <a:endParaRPr lang="en-US" dirty="0"/>
          </a:p>
          <a:p>
            <a:r>
              <a:rPr lang="en-US" dirty="0"/>
              <a:t>ID: 20180428</a:t>
            </a:r>
          </a:p>
          <a:p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8381C-73B3-A557-79CF-9F5AAF4C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27AD8-D29B-BDE6-00CD-AE912194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C44B07-E438-2B33-34B6-A6E6F11D04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20831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miner(Rule induction)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20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968C027-DC15-7D71-FA9B-3A78289E6D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39130" y="1799431"/>
            <a:ext cx="8305007" cy="4267200"/>
          </a:xfrm>
        </p:spPr>
      </p:pic>
    </p:spTree>
    <p:extLst>
      <p:ext uri="{BB962C8B-B14F-4D97-AF65-F5344CB8AC3E}">
        <p14:creationId xmlns:p14="http://schemas.microsoft.com/office/powerpoint/2010/main" val="355639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miner(Rule induction)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21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F62227-F262-0424-883E-A4C6BDAB07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07391" y="1757363"/>
            <a:ext cx="8908172" cy="4491036"/>
          </a:xfrm>
        </p:spPr>
      </p:pic>
    </p:spTree>
    <p:extLst>
      <p:ext uri="{BB962C8B-B14F-4D97-AF65-F5344CB8AC3E}">
        <p14:creationId xmlns:p14="http://schemas.microsoft.com/office/powerpoint/2010/main" val="1925114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Rapid miner(Rule induction)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22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014286E-8D5E-3B8F-E79D-C4864725A90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87327" y="1757363"/>
            <a:ext cx="9505664" cy="4657725"/>
          </a:xfrm>
        </p:spPr>
      </p:pic>
    </p:spTree>
    <p:extLst>
      <p:ext uri="{BB962C8B-B14F-4D97-AF65-F5344CB8AC3E}">
        <p14:creationId xmlns:p14="http://schemas.microsoft.com/office/powerpoint/2010/main" val="4286224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Rapid miner(Rule induction)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011902B-BB7B-CDDC-27DB-F7938DD813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14513" y="1797205"/>
            <a:ext cx="6780561" cy="3917795"/>
          </a:xfr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23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1301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Rapid miner(SVM)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24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21DDC4E-7F58-18F6-AB5E-B3A9737813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71601" y="1825625"/>
            <a:ext cx="8801100" cy="3889375"/>
          </a:xfrm>
        </p:spPr>
      </p:pic>
    </p:spTree>
    <p:extLst>
      <p:ext uri="{BB962C8B-B14F-4D97-AF65-F5344CB8AC3E}">
        <p14:creationId xmlns:p14="http://schemas.microsoft.com/office/powerpoint/2010/main" val="3351076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Rapid miner(SVM)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25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D1DB78-EC14-AA30-4411-D88162B291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57326" y="1671639"/>
            <a:ext cx="8772524" cy="4257674"/>
          </a:xfrm>
        </p:spPr>
      </p:pic>
    </p:spTree>
    <p:extLst>
      <p:ext uri="{BB962C8B-B14F-4D97-AF65-F5344CB8AC3E}">
        <p14:creationId xmlns:p14="http://schemas.microsoft.com/office/powerpoint/2010/main" val="378972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Rapid miner(SVM)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26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F5DBE6-EBF1-6205-6671-C2FED483FD4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71614" y="1571625"/>
            <a:ext cx="8529636" cy="4143375"/>
          </a:xfrm>
        </p:spPr>
      </p:pic>
    </p:spTree>
    <p:extLst>
      <p:ext uri="{BB962C8B-B14F-4D97-AF65-F5344CB8AC3E}">
        <p14:creationId xmlns:p14="http://schemas.microsoft.com/office/powerpoint/2010/main" val="3497264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Rapid miner(SVM)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F4F66505-CBE9-4DDE-B6B8-8F5BDC18C9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27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B3A878D-61AA-DC31-9B45-16B852541E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85889" y="1700213"/>
            <a:ext cx="7929562" cy="4014787"/>
          </a:xfrm>
        </p:spPr>
      </p:pic>
    </p:spTree>
    <p:extLst>
      <p:ext uri="{BB962C8B-B14F-4D97-AF65-F5344CB8AC3E}">
        <p14:creationId xmlns:p14="http://schemas.microsoft.com/office/powerpoint/2010/main" val="1722191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C7A8-F246-D628-F701-746EF21F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(Decision Tree)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7EFE01-D6C3-E376-4DC2-0D445AE5CD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5875" y="1825625"/>
            <a:ext cx="8443913" cy="39893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63D4E-A1D0-8D08-7ABD-D1BBE3CC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0C96-D97F-1AEE-8D81-B63743EB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6F0A9D-9A07-0829-B331-443BE245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206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C7A8-F246-D628-F701-746EF21F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</a:t>
            </a:r>
            <a:r>
              <a:rPr lang="en-US" dirty="0" err="1"/>
              <a:t>SVm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63D4E-A1D0-8D08-7ABD-D1BBE3CC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0C96-D97F-1AEE-8D81-B63743EB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6F0A9D-9A07-0829-B331-443BE245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D7E609-2E12-5924-D62D-7CDC864A54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43138" y="1657350"/>
            <a:ext cx="7600949" cy="4143375"/>
          </a:xfrm>
        </p:spPr>
      </p:pic>
    </p:spTree>
    <p:extLst>
      <p:ext uri="{BB962C8B-B14F-4D97-AF65-F5344CB8AC3E}">
        <p14:creationId xmlns:p14="http://schemas.microsoft.com/office/powerpoint/2010/main" val="50397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27425F-5AC9-4920-9FC4-42830819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3B5463C-DB51-444A-8430-9D25C66C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EDF2856-4FE9-4EE3-B977-6911F316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8D1FC6F8-0BCD-47E9-9C64-690771D9C143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3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F364E8B-A603-4351-A494-1AC20764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  <p:graphicFrame>
        <p:nvGraphicFramePr>
          <p:cNvPr id="16" name="Content Placeholder 8">
            <a:extLst>
              <a:ext uri="{FF2B5EF4-FFF2-40B4-BE49-F238E27FC236}">
                <a16:creationId xmlns:a16="http://schemas.microsoft.com/office/drawing/2014/main" id="{3780FB76-6DF9-670C-3652-AFF7E1C7363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47229123"/>
              </p:ext>
            </p:extLst>
          </p:nvPr>
        </p:nvGraphicFramePr>
        <p:xfrm>
          <a:off x="1050925" y="1995488"/>
          <a:ext cx="9520238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5727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C7A8-F246-D628-F701-746EF21F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(Naïve bayes)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63D4E-A1D0-8D08-7ABD-D1BBE3CC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0C96-D97F-1AEE-8D81-B63743EB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6F0A9D-9A07-0829-B331-443BE245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DA69B1-ED58-BCEE-5D18-2C002F154A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43163" y="1825624"/>
            <a:ext cx="7086600" cy="3889375"/>
          </a:xfrm>
        </p:spPr>
      </p:pic>
    </p:spTree>
    <p:extLst>
      <p:ext uri="{BB962C8B-B14F-4D97-AF65-F5344CB8AC3E}">
        <p14:creationId xmlns:p14="http://schemas.microsoft.com/office/powerpoint/2010/main" val="123314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C7A8-F246-D628-F701-746EF21F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(Neural network)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63D4E-A1D0-8D08-7ABD-D1BBE3CC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D0C96-D97F-1AEE-8D81-B63743EB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6F0A9D-9A07-0829-B331-443BE245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C4E8DB-3CC1-1CEC-949E-CF5AB26715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43869" y="1714500"/>
            <a:ext cx="7534275" cy="4100513"/>
          </a:xfrm>
        </p:spPr>
      </p:pic>
    </p:spTree>
    <p:extLst>
      <p:ext uri="{BB962C8B-B14F-4D97-AF65-F5344CB8AC3E}">
        <p14:creationId xmlns:p14="http://schemas.microsoft.com/office/powerpoint/2010/main" val="3534045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9AF3-CE45-60B8-4E3C-7F68CE2D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Accuracy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B4450-E65B-48EB-6EF9-8882DEEB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0FF83-6417-E3C0-9DAD-A69F73F9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532779-03BF-4E3C-C8E1-E24CF40E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76B3701-9745-CD41-0C65-21C94AF37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11588"/>
              </p:ext>
            </p:extLst>
          </p:nvPr>
        </p:nvGraphicFramePr>
        <p:xfrm>
          <a:off x="1101075" y="1995488"/>
          <a:ext cx="9475502" cy="3876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3083">
                  <a:extLst>
                    <a:ext uri="{9D8B030D-6E8A-4147-A177-3AD203B41FA5}">
                      <a16:colId xmlns:a16="http://schemas.microsoft.com/office/drawing/2014/main" val="2935533806"/>
                    </a:ext>
                  </a:extLst>
                </a:gridCol>
                <a:gridCol w="4462419">
                  <a:extLst>
                    <a:ext uri="{9D8B030D-6E8A-4147-A177-3AD203B41FA5}">
                      <a16:colId xmlns:a16="http://schemas.microsoft.com/office/drawing/2014/main" val="2909729062"/>
                    </a:ext>
                  </a:extLst>
                </a:gridCol>
              </a:tblGrid>
              <a:tr h="646113"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  Rapid Miner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   Accuracy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2793830508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r>
                        <a:rPr lang="en-US" sz="2900" dirty="0"/>
                        <a:t>                        SVM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                     98.83%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1589171243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    ANN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98.24%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2321888998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 Decision Tree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                     95.61%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686830452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Rule Induction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94.02%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2465233061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r>
                        <a:rPr lang="en-US" sz="2900"/>
                        <a:t>                       Naïve Bayes</a:t>
                      </a:r>
                    </a:p>
                  </a:txBody>
                  <a:tcPr marL="146844" marR="146844" marT="73422" marB="73422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                     94.02%</a:t>
                      </a:r>
                    </a:p>
                  </a:txBody>
                  <a:tcPr marL="146844" marR="146844" marT="73422" marB="73422"/>
                </a:tc>
                <a:extLst>
                  <a:ext uri="{0D108BD9-81ED-4DB2-BD59-A6C34878D82A}">
                    <a16:rowId xmlns:a16="http://schemas.microsoft.com/office/drawing/2014/main" val="1012285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181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3687-5282-2AA8-1505-8B4E4AE0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comparison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1A5F1-7F45-A0C4-5B9D-C7C1A139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A5A5A-E463-F7BA-F83E-C3007F20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7588F8-9A0A-0ED9-113D-D6E1F88A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B9956ED-5779-721E-73FE-9641F0FB0AC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54204271"/>
              </p:ext>
            </p:extLst>
          </p:nvPr>
        </p:nvGraphicFramePr>
        <p:xfrm>
          <a:off x="1050879" y="2151062"/>
          <a:ext cx="8791620" cy="3763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5810">
                  <a:extLst>
                    <a:ext uri="{9D8B030D-6E8A-4147-A177-3AD203B41FA5}">
                      <a16:colId xmlns:a16="http://schemas.microsoft.com/office/drawing/2014/main" val="93926157"/>
                    </a:ext>
                  </a:extLst>
                </a:gridCol>
                <a:gridCol w="4395810">
                  <a:extLst>
                    <a:ext uri="{9D8B030D-6E8A-4147-A177-3AD203B41FA5}">
                      <a16:colId xmlns:a16="http://schemas.microsoft.com/office/drawing/2014/main" val="3973674567"/>
                    </a:ext>
                  </a:extLst>
                </a:gridCol>
              </a:tblGrid>
              <a:tr h="752793"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 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939614"/>
                  </a:ext>
                </a:extLst>
              </a:tr>
              <a:tr h="752793"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92.98%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170649"/>
                  </a:ext>
                </a:extLst>
              </a:tr>
              <a:tr h="752793"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94.15%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270321"/>
                  </a:ext>
                </a:extLst>
              </a:tr>
              <a:tr h="752793"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96.49%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857127"/>
                  </a:ext>
                </a:extLst>
              </a:tr>
              <a:tr h="752793"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                     97.07%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139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665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windmill, outdoor object&#10;&#10;Description automatically generated">
            <a:extLst>
              <a:ext uri="{FF2B5EF4-FFF2-40B4-BE49-F238E27FC236}">
                <a16:creationId xmlns:a16="http://schemas.microsoft.com/office/drawing/2014/main" id="{C7CCBADD-5C8F-45A3-2B2C-048CFBFC71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8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53687-5282-2AA8-1505-8B4E4AE0E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302" y="953027"/>
            <a:ext cx="8769396" cy="24942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C3D0D5-E4DA-0891-981E-4535FF88A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8735" y="3603454"/>
            <a:ext cx="6041963" cy="12154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rgbClr val="FFFFFF"/>
                </a:solidFill>
              </a:rPr>
              <a:t>From both “Rapid Miner” and “Python” we find the Neural Network algorithm got the highest accuracy so for future we will use them for breast cancer classification problem.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61A5F1-7F45-A0C4-5B9D-C7C1A139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47827" y="1407402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A5A5A-E463-F7BA-F83E-C3007F206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7588F8-9A0A-0ED9-113D-D6E1F88A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381236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5A2F58F-E2E1-4096-AA21-6F462494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98C3A2-0B4F-42DC-8C59-1364B8EF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B5908E-DECE-47B5-92BB-BFA280EB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1FC6F8-0BCD-47E9-9C64-690771D9C143}" type="slidenum">
              <a:rPr lang="en-US" noProof="0" smtClean="0"/>
              <a:pPr lvl="0"/>
              <a:t>35</a:t>
            </a:fld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DD7249-DFA4-464C-B630-BF2F4E8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24503B58-DF54-4982-96F1-78A003FD0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291022">
            <a:off x="10059355" y="575500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11" name="Content Placeholder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444B3EF-C0A1-EA31-2098-967B92D64A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50879" y="1522729"/>
            <a:ext cx="8341093" cy="4585972"/>
          </a:xfrm>
        </p:spPr>
      </p:pic>
    </p:spTree>
    <p:extLst>
      <p:ext uri="{BB962C8B-B14F-4D97-AF65-F5344CB8AC3E}">
        <p14:creationId xmlns:p14="http://schemas.microsoft.com/office/powerpoint/2010/main" val="311563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D96F65-D955-48E1-B9AD-B4904D9D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165" y="609601"/>
            <a:ext cx="4272537" cy="121602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Overview</a:t>
            </a:r>
            <a:endParaRPr lang="en-US"/>
          </a:p>
        </p:txBody>
      </p:sp>
      <p:pic>
        <p:nvPicPr>
          <p:cNvPr id="5" name="Picture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2A8FCD01-F0F5-8B61-DB5D-C613B50E55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455" r="16461" b="1"/>
          <a:stretch/>
        </p:blipFill>
        <p:spPr>
          <a:xfrm>
            <a:off x="4" y="2"/>
            <a:ext cx="7037119" cy="6857999"/>
          </a:xfrm>
          <a:noFill/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6F7679-B00E-4BE4-A073-3AC79231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630" y="2147356"/>
            <a:ext cx="4216071" cy="4107021"/>
          </a:xfrm>
        </p:spPr>
        <p:txBody>
          <a:bodyPr>
            <a:normAutofit/>
          </a:bodyPr>
          <a:lstStyle/>
          <a:p>
            <a:r>
              <a:rPr lang="en-US" dirty="0"/>
              <a:t>Predict whether the cancer is benign or malignant using some classification algorithms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A8AAAD8-1E20-420C-BCA8-B4E8F79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5C7FA3A-62BF-4864-9A7F-D81E885F6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fld id="{743D57DF-21C1-4455-B7C2-0ADA5F7438B1}" type="slidenum">
              <a:rPr lang="en-US" noProof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lvl="0">
                <a:spcAft>
                  <a:spcPts val="600"/>
                </a:spcAft>
              </a:pPr>
              <a:t>4</a:t>
            </a:fld>
            <a:endParaRPr lang="en-US" noProof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DAF3A46-CDBA-420A-88E7-BAC343F6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lvl="0">
              <a:spcAft>
                <a:spcPts val="600"/>
              </a:spcAft>
            </a:pPr>
            <a:r>
              <a:rPr lang="en-US" noProof="0">
                <a:solidFill>
                  <a:prstClr val="black">
                    <a:lumMod val="85000"/>
                    <a:lumOff val="15000"/>
                  </a:prstClr>
                </a:solidFill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5067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4DF99EC-E51B-4BD0-AE03-814A9F03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082D348A-0FE6-6E59-DCE1-25556D90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29C60E0-F83E-E117-CED9-3764FE97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1" name="Date Placeholder 5">
            <a:extLst>
              <a:ext uri="{FF2B5EF4-FFF2-40B4-BE49-F238E27FC236}">
                <a16:creationId xmlns:a16="http://schemas.microsoft.com/office/drawing/2014/main" id="{EAE38DDA-351F-70E0-FC36-4D7C7F07C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</a:p>
        </p:txBody>
      </p:sp>
      <p:graphicFrame>
        <p:nvGraphicFramePr>
          <p:cNvPr id="13" name="Subtitle 10">
            <a:extLst>
              <a:ext uri="{FF2B5EF4-FFF2-40B4-BE49-F238E27FC236}">
                <a16:creationId xmlns:a16="http://schemas.microsoft.com/office/drawing/2014/main" id="{43497CE9-0187-2C5B-BE31-2DD5BD58146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46656638"/>
              </p:ext>
            </p:extLst>
          </p:nvPr>
        </p:nvGraphicFramePr>
        <p:xfrm>
          <a:off x="755650" y="1995488"/>
          <a:ext cx="10166350" cy="387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598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DEB7-933D-5053-FF88-72B6392B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shape(569,33)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2F6E44-1216-CB0F-6104-AC069876CE8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79513" y="1557338"/>
            <a:ext cx="8936037" cy="40433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25570-FB1B-4154-9446-DDD0765F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2FED8-897F-904E-28EB-7FC1BD2A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5FE35B-7BD0-397E-8970-EB8FE222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9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912E-03EC-9082-FF9E-49C4548B8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914525-8067-627C-EECD-FCD70F60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PRESENTATION TITLE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A735C-5E26-4D4B-A034-25EC3EF0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2A5462DB-94E9-4CCC-2585-731107FBB33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71588" y="1995488"/>
            <a:ext cx="9129712" cy="405130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E5DD160-FF59-66E7-F7F0-EA33A843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20XX</a:t>
            </a:r>
            <a:endParaRPr kumimoji="0" lang="en-US" sz="900" b="0" i="0" u="none" strike="noStrike" kern="1200" cap="all" spc="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25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DAE1-721C-B7E8-9ACF-23927AB0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505664" cy="1216024"/>
          </a:xfrm>
        </p:spPr>
        <p:txBody>
          <a:bodyPr anchor="ctr">
            <a:normAutofit/>
          </a:bodyPr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4179E-D8D4-7DEC-9DC1-5683F85F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CABE7-DAC7-8798-4D30-3E333675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4F66505-CBE9-4DDE-B6B8-8F5BDC18C943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6B7C8559-3DBF-3CA6-6183-7753D552CE2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50925" y="1825625"/>
            <a:ext cx="9520238" cy="3802203"/>
          </a:xfrm>
          <a:noFill/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DC82A8-B01B-BD24-39AE-AC5A2B74B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all" spc="30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4120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D28B721-1BE9-42A1-91BD-68C61C551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miner(Decision Tree)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9997BDD-FC69-44C6-B576-1CAE092C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6F022D-CE0E-4B62-87B7-9CD9D44C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F66505-CBE9-4DDE-B6B8-8F5BDC18C943}" type="slidenum">
              <a:rPr lang="en-US" noProof="0" smtClean="0"/>
              <a:pPr lvl="0"/>
              <a:t>9</a:t>
            </a:fld>
            <a:endParaRPr lang="en-US" noProof="0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7FCEA60-B1C5-4697-94EB-297D7A18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DF0BCD5-E648-6DDE-C58B-5038CCABF50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591441" y="2014539"/>
            <a:ext cx="6924033" cy="3700462"/>
          </a:xfrm>
        </p:spPr>
      </p:pic>
    </p:spTree>
    <p:extLst>
      <p:ext uri="{BB962C8B-B14F-4D97-AF65-F5344CB8AC3E}">
        <p14:creationId xmlns:p14="http://schemas.microsoft.com/office/powerpoint/2010/main" val="4294380830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_Win32_JC_SL_v2.potx" id="{9F04EDCC-8BB4-4447-9833-D0A642D24A2D}" vid="{934CEBB1-0C13-47EE-9983-A99F86967A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4D8792-4D15-4D4B-9B64-8D4AF94F941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87D48BE-14BE-40D8-8ABB-1013448C68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DFA0AC-03C4-4652-A221-D53D393880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{CCF64B38-C710-449B-9CC5-660E915731FD}tf00660596_win32</Template>
  <TotalTime>101</TotalTime>
  <Words>470</Words>
  <Application>Microsoft Office PowerPoint</Application>
  <PresentationFormat>Widescreen</PresentationFormat>
  <Paragraphs>200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Bembo</vt:lpstr>
      <vt:lpstr>Calibri</vt:lpstr>
      <vt:lpstr>ArchiveVTI</vt:lpstr>
      <vt:lpstr>Breast Cancer Detection</vt:lpstr>
      <vt:lpstr>Team Members</vt:lpstr>
      <vt:lpstr>Agenda</vt:lpstr>
      <vt:lpstr>Overview</vt:lpstr>
      <vt:lpstr>Data Exploration</vt:lpstr>
      <vt:lpstr>Data Set shape(569,33)</vt:lpstr>
      <vt:lpstr>chart</vt:lpstr>
      <vt:lpstr>Summary statistics</vt:lpstr>
      <vt:lpstr>Rapid miner(Decision Tree) </vt:lpstr>
      <vt:lpstr>Rapid miner(Decision Tree) </vt:lpstr>
      <vt:lpstr>Rapid miner(Decision Tree) </vt:lpstr>
      <vt:lpstr>Rapid miner(Decision Tree) </vt:lpstr>
      <vt:lpstr>Rapid miner(Naïve Bayes) </vt:lpstr>
      <vt:lpstr>Rapid miner(Naïve Bayes) </vt:lpstr>
      <vt:lpstr>Rapid miner(Naïve Bayes) </vt:lpstr>
      <vt:lpstr>Rapid miner(Naïve Bayes) </vt:lpstr>
      <vt:lpstr>Rapid miner(Neural Network) </vt:lpstr>
      <vt:lpstr>Rapid miner(Neural Network) </vt:lpstr>
      <vt:lpstr>Rapid miner(Neural Network) </vt:lpstr>
      <vt:lpstr>Rapid miner(Rule induction) </vt:lpstr>
      <vt:lpstr>Rapid miner(Rule induction) </vt:lpstr>
      <vt:lpstr>Rapid miner(Rule induction) </vt:lpstr>
      <vt:lpstr>Rapid miner(Rule induction) </vt:lpstr>
      <vt:lpstr>Rapid miner(SVM) </vt:lpstr>
      <vt:lpstr>Rapid miner(SVM) </vt:lpstr>
      <vt:lpstr>Rapid miner(SVM) </vt:lpstr>
      <vt:lpstr>Rapid miner(SVM) </vt:lpstr>
      <vt:lpstr>Python (Decision Tree)</vt:lpstr>
      <vt:lpstr>Python (SVm)</vt:lpstr>
      <vt:lpstr>Python (Naïve bayes)</vt:lpstr>
      <vt:lpstr>Python (Neural network)</vt:lpstr>
      <vt:lpstr>Accuracy comparison</vt:lpstr>
      <vt:lpstr>Accuracy comparison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Detection</dc:title>
  <dc:creator>asmaa adel</dc:creator>
  <cp:lastModifiedBy>asmaa adel</cp:lastModifiedBy>
  <cp:revision>1</cp:revision>
  <dcterms:created xsi:type="dcterms:W3CDTF">2022-12-27T22:21:21Z</dcterms:created>
  <dcterms:modified xsi:type="dcterms:W3CDTF">2022-12-28T00:02:56Z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